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</p:sldIdLst>
  <p:sldSz cx="32399288" cy="50399950"/>
  <p:notesSz cx="6858000" cy="9144000"/>
  <p:embeddedFontLst>
    <p:embeddedFont>
      <p:font typeface="Freesentation 4 Regular" pitchFamily="2" charset="-127"/>
      <p:regular r:id="rId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ACF"/>
    <a:srgbClr val="AC5BF8"/>
    <a:srgbClr val="F0FAFE"/>
    <a:srgbClr val="85DFE3"/>
    <a:srgbClr val="41CED4"/>
    <a:srgbClr val="D0EFFC"/>
    <a:srgbClr val="ADE3F9"/>
    <a:srgbClr val="ECFAFB"/>
    <a:srgbClr val="FFAFAF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22E84A-05E8-4F3B-ACFD-881BAAFDDFFC}" v="114" dt="2025-11-14T06:33:14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2" autoAdjust="0"/>
    <p:restoredTop sz="94634"/>
  </p:normalViewPr>
  <p:slideViewPr>
    <p:cSldViewPr snapToGrid="0">
      <p:cViewPr>
        <p:scale>
          <a:sx n="97" d="100"/>
          <a:sy n="97" d="100"/>
        </p:scale>
        <p:origin x="-5928" y="-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예림" userId="ff3d0bb2-a3bb-49ba-8d95-f25fd2d39f88" providerId="ADAL" clId="{8C60D3FD-459C-4E6E-B52F-CEB2F886AD09}"/>
    <pc:docChg chg="undo custSel addSld delSld modSld sldOrd">
      <pc:chgData name="최예림" userId="ff3d0bb2-a3bb-49ba-8d95-f25fd2d39f88" providerId="ADAL" clId="{8C60D3FD-459C-4E6E-B52F-CEB2F886AD09}" dt="2025-11-14T06:33:14.280" v="3023" actId="164"/>
      <pc:docMkLst>
        <pc:docMk/>
      </pc:docMkLst>
      <pc:sldChg chg="delSp modSp del mod">
        <pc:chgData name="최예림" userId="ff3d0bb2-a3bb-49ba-8d95-f25fd2d39f88" providerId="ADAL" clId="{8C60D3FD-459C-4E6E-B52F-CEB2F886AD09}" dt="2025-11-14T06:20:46.552" v="2151" actId="47"/>
        <pc:sldMkLst>
          <pc:docMk/>
          <pc:sldMk cId="955487532" sldId="256"/>
        </pc:sldMkLst>
        <pc:spChg chg="del">
          <ac:chgData name="최예림" userId="ff3d0bb2-a3bb-49ba-8d95-f25fd2d39f88" providerId="ADAL" clId="{8C60D3FD-459C-4E6E-B52F-CEB2F886AD09}" dt="2025-11-14T06:20:44.899" v="2150" actId="478"/>
          <ac:spMkLst>
            <pc:docMk/>
            <pc:sldMk cId="955487532" sldId="256"/>
            <ac:spMk id="10" creationId="{2E911C3A-6625-1135-E7E3-3B8B6C1DF776}"/>
          </ac:spMkLst>
        </pc:spChg>
        <pc:spChg chg="del">
          <ac:chgData name="최예림" userId="ff3d0bb2-a3bb-49ba-8d95-f25fd2d39f88" providerId="ADAL" clId="{8C60D3FD-459C-4E6E-B52F-CEB2F886AD09}" dt="2025-11-14T06:20:44.899" v="2150" actId="478"/>
          <ac:spMkLst>
            <pc:docMk/>
            <pc:sldMk cId="955487532" sldId="256"/>
            <ac:spMk id="11" creationId="{B28080BD-1E92-B8CC-B987-240EF178C129}"/>
          </ac:spMkLst>
        </pc:spChg>
        <pc:spChg chg="del">
          <ac:chgData name="최예림" userId="ff3d0bb2-a3bb-49ba-8d95-f25fd2d39f88" providerId="ADAL" clId="{8C60D3FD-459C-4E6E-B52F-CEB2F886AD09}" dt="2025-11-14T06:20:44.899" v="2150" actId="478"/>
          <ac:spMkLst>
            <pc:docMk/>
            <pc:sldMk cId="955487532" sldId="256"/>
            <ac:spMk id="13" creationId="{43B7CA13-323C-AFF3-FAD2-338A5EC77B3E}"/>
          </ac:spMkLst>
        </pc:spChg>
        <pc:spChg chg="del">
          <ac:chgData name="최예림" userId="ff3d0bb2-a3bb-49ba-8d95-f25fd2d39f88" providerId="ADAL" clId="{8C60D3FD-459C-4E6E-B52F-CEB2F886AD09}" dt="2025-11-14T06:20:44.899" v="2150" actId="478"/>
          <ac:spMkLst>
            <pc:docMk/>
            <pc:sldMk cId="955487532" sldId="256"/>
            <ac:spMk id="21" creationId="{F3D73013-E780-BED7-F7E9-7DC6D798EDB9}"/>
          </ac:spMkLst>
        </pc:spChg>
        <pc:spChg chg="del">
          <ac:chgData name="최예림" userId="ff3d0bb2-a3bb-49ba-8d95-f25fd2d39f88" providerId="ADAL" clId="{8C60D3FD-459C-4E6E-B52F-CEB2F886AD09}" dt="2025-11-14T06:20:44.899" v="2150" actId="478"/>
          <ac:spMkLst>
            <pc:docMk/>
            <pc:sldMk cId="955487532" sldId="256"/>
            <ac:spMk id="27" creationId="{D9E4EA7D-4109-3F48-0610-9356179A9297}"/>
          </ac:spMkLst>
        </pc:spChg>
        <pc:spChg chg="del">
          <ac:chgData name="최예림" userId="ff3d0bb2-a3bb-49ba-8d95-f25fd2d39f88" providerId="ADAL" clId="{8C60D3FD-459C-4E6E-B52F-CEB2F886AD09}" dt="2025-11-14T06:20:44.899" v="2150" actId="478"/>
          <ac:spMkLst>
            <pc:docMk/>
            <pc:sldMk cId="955487532" sldId="256"/>
            <ac:spMk id="30" creationId="{36DCCC67-D832-5D22-FCC8-8D5F14AEB659}"/>
          </ac:spMkLst>
        </pc:spChg>
        <pc:spChg chg="del">
          <ac:chgData name="최예림" userId="ff3d0bb2-a3bb-49ba-8d95-f25fd2d39f88" providerId="ADAL" clId="{8C60D3FD-459C-4E6E-B52F-CEB2F886AD09}" dt="2025-11-14T06:20:44.899" v="2150" actId="478"/>
          <ac:spMkLst>
            <pc:docMk/>
            <pc:sldMk cId="955487532" sldId="256"/>
            <ac:spMk id="37" creationId="{5FC876EA-430B-AC76-D76F-C82FFA281195}"/>
          </ac:spMkLst>
        </pc:spChg>
        <pc:spChg chg="del">
          <ac:chgData name="최예림" userId="ff3d0bb2-a3bb-49ba-8d95-f25fd2d39f88" providerId="ADAL" clId="{8C60D3FD-459C-4E6E-B52F-CEB2F886AD09}" dt="2025-11-14T06:20:44.899" v="2150" actId="478"/>
          <ac:spMkLst>
            <pc:docMk/>
            <pc:sldMk cId="955487532" sldId="256"/>
            <ac:spMk id="40" creationId="{3EFFAF3E-4316-C8DB-5FCB-DE6542FF09C0}"/>
          </ac:spMkLst>
        </pc:spChg>
        <pc:spChg chg="del">
          <ac:chgData name="최예림" userId="ff3d0bb2-a3bb-49ba-8d95-f25fd2d39f88" providerId="ADAL" clId="{8C60D3FD-459C-4E6E-B52F-CEB2F886AD09}" dt="2025-11-14T06:20:44.899" v="2150" actId="478"/>
          <ac:spMkLst>
            <pc:docMk/>
            <pc:sldMk cId="955487532" sldId="256"/>
            <ac:spMk id="43" creationId="{49B5F857-171B-9AE3-45F9-2261DED5FECD}"/>
          </ac:spMkLst>
        </pc:spChg>
        <pc:spChg chg="del">
          <ac:chgData name="최예림" userId="ff3d0bb2-a3bb-49ba-8d95-f25fd2d39f88" providerId="ADAL" clId="{8C60D3FD-459C-4E6E-B52F-CEB2F886AD09}" dt="2025-11-14T06:20:44.899" v="2150" actId="478"/>
          <ac:spMkLst>
            <pc:docMk/>
            <pc:sldMk cId="955487532" sldId="256"/>
            <ac:spMk id="58" creationId="{1DEC3BF5-F767-89F8-B021-D71827D31167}"/>
          </ac:spMkLst>
        </pc:spChg>
      </pc:sldChg>
      <pc:sldChg chg="delSp modSp del mod">
        <pc:chgData name="최예림" userId="ff3d0bb2-a3bb-49ba-8d95-f25fd2d39f88" providerId="ADAL" clId="{8C60D3FD-459C-4E6E-B52F-CEB2F886AD09}" dt="2025-11-14T06:32:18.494" v="2996" actId="47"/>
        <pc:sldMkLst>
          <pc:docMk/>
          <pc:sldMk cId="2731982548" sldId="257"/>
        </pc:sldMkLst>
        <pc:spChg chg="del">
          <ac:chgData name="최예림" userId="ff3d0bb2-a3bb-49ba-8d95-f25fd2d39f88" providerId="ADAL" clId="{8C60D3FD-459C-4E6E-B52F-CEB2F886AD09}" dt="2025-11-14T06:32:16.890" v="2995" actId="478"/>
          <ac:spMkLst>
            <pc:docMk/>
            <pc:sldMk cId="2731982548" sldId="257"/>
            <ac:spMk id="7" creationId="{FFBF4DBC-B9B2-81DD-13C8-F682A30190F8}"/>
          </ac:spMkLst>
        </pc:spChg>
        <pc:spChg chg="del">
          <ac:chgData name="최예림" userId="ff3d0bb2-a3bb-49ba-8d95-f25fd2d39f88" providerId="ADAL" clId="{8C60D3FD-459C-4E6E-B52F-CEB2F886AD09}" dt="2025-11-14T06:32:16.890" v="2995" actId="478"/>
          <ac:spMkLst>
            <pc:docMk/>
            <pc:sldMk cId="2731982548" sldId="257"/>
            <ac:spMk id="10" creationId="{EC88A282-D560-9059-31DD-32AAEF4F6AED}"/>
          </ac:spMkLst>
        </pc:spChg>
        <pc:spChg chg="del">
          <ac:chgData name="최예림" userId="ff3d0bb2-a3bb-49ba-8d95-f25fd2d39f88" providerId="ADAL" clId="{8C60D3FD-459C-4E6E-B52F-CEB2F886AD09}" dt="2025-11-14T06:32:16.890" v="2995" actId="478"/>
          <ac:spMkLst>
            <pc:docMk/>
            <pc:sldMk cId="2731982548" sldId="257"/>
            <ac:spMk id="12" creationId="{3D379A4C-D690-01E7-FE8A-F51ECF9A0F99}"/>
          </ac:spMkLst>
        </pc:spChg>
        <pc:spChg chg="del">
          <ac:chgData name="최예림" userId="ff3d0bb2-a3bb-49ba-8d95-f25fd2d39f88" providerId="ADAL" clId="{8C60D3FD-459C-4E6E-B52F-CEB2F886AD09}" dt="2025-11-14T06:32:16.890" v="2995" actId="478"/>
          <ac:spMkLst>
            <pc:docMk/>
            <pc:sldMk cId="2731982548" sldId="257"/>
            <ac:spMk id="24" creationId="{ABC34FDE-343A-C529-A342-EF4B2E2F2D65}"/>
          </ac:spMkLst>
        </pc:spChg>
        <pc:spChg chg="del">
          <ac:chgData name="최예림" userId="ff3d0bb2-a3bb-49ba-8d95-f25fd2d39f88" providerId="ADAL" clId="{8C60D3FD-459C-4E6E-B52F-CEB2F886AD09}" dt="2025-11-14T06:32:16.890" v="2995" actId="478"/>
          <ac:spMkLst>
            <pc:docMk/>
            <pc:sldMk cId="2731982548" sldId="257"/>
            <ac:spMk id="25" creationId="{C6264ECF-11B0-A6A0-F97E-A37DBAB8CA1D}"/>
          </ac:spMkLst>
        </pc:spChg>
        <pc:spChg chg="del">
          <ac:chgData name="최예림" userId="ff3d0bb2-a3bb-49ba-8d95-f25fd2d39f88" providerId="ADAL" clId="{8C60D3FD-459C-4E6E-B52F-CEB2F886AD09}" dt="2025-11-14T06:32:16.890" v="2995" actId="478"/>
          <ac:spMkLst>
            <pc:docMk/>
            <pc:sldMk cId="2731982548" sldId="257"/>
            <ac:spMk id="36" creationId="{13D9D3BC-19CC-8909-2E7B-3E006548C7A8}"/>
          </ac:spMkLst>
        </pc:spChg>
        <pc:spChg chg="del">
          <ac:chgData name="최예림" userId="ff3d0bb2-a3bb-49ba-8d95-f25fd2d39f88" providerId="ADAL" clId="{8C60D3FD-459C-4E6E-B52F-CEB2F886AD09}" dt="2025-11-14T06:32:16.890" v="2995" actId="478"/>
          <ac:spMkLst>
            <pc:docMk/>
            <pc:sldMk cId="2731982548" sldId="257"/>
            <ac:spMk id="39" creationId="{98D795B2-FE90-0600-1A76-32C7E840DF29}"/>
          </ac:spMkLst>
        </pc:spChg>
        <pc:spChg chg="del">
          <ac:chgData name="최예림" userId="ff3d0bb2-a3bb-49ba-8d95-f25fd2d39f88" providerId="ADAL" clId="{8C60D3FD-459C-4E6E-B52F-CEB2F886AD09}" dt="2025-11-14T06:32:16.890" v="2995" actId="478"/>
          <ac:spMkLst>
            <pc:docMk/>
            <pc:sldMk cId="2731982548" sldId="257"/>
            <ac:spMk id="45" creationId="{F99447CB-8362-DBD4-40A7-342FF98F5433}"/>
          </ac:spMkLst>
        </pc:spChg>
        <pc:spChg chg="del">
          <ac:chgData name="최예림" userId="ff3d0bb2-a3bb-49ba-8d95-f25fd2d39f88" providerId="ADAL" clId="{8C60D3FD-459C-4E6E-B52F-CEB2F886AD09}" dt="2025-11-14T06:32:16.890" v="2995" actId="478"/>
          <ac:spMkLst>
            <pc:docMk/>
            <pc:sldMk cId="2731982548" sldId="257"/>
            <ac:spMk id="46" creationId="{22AF293B-938F-013A-31DB-70B5EA047349}"/>
          </ac:spMkLst>
        </pc:spChg>
        <pc:spChg chg="del">
          <ac:chgData name="최예림" userId="ff3d0bb2-a3bb-49ba-8d95-f25fd2d39f88" providerId="ADAL" clId="{8C60D3FD-459C-4E6E-B52F-CEB2F886AD09}" dt="2025-11-14T06:32:16.890" v="2995" actId="478"/>
          <ac:spMkLst>
            <pc:docMk/>
            <pc:sldMk cId="2731982548" sldId="257"/>
            <ac:spMk id="49" creationId="{8ACBBC5C-8D06-163A-D229-F363A070302F}"/>
          </ac:spMkLst>
        </pc:spChg>
      </pc:sldChg>
      <pc:sldChg chg="addSp delSp modSp new mod ord">
        <pc:chgData name="최예림" userId="ff3d0bb2-a3bb-49ba-8d95-f25fd2d39f88" providerId="ADAL" clId="{8C60D3FD-459C-4E6E-B52F-CEB2F886AD09}" dt="2025-11-14T06:33:14.280" v="3023" actId="164"/>
        <pc:sldMkLst>
          <pc:docMk/>
          <pc:sldMk cId="3054353694" sldId="258"/>
        </pc:sldMkLst>
        <pc:spChg chg="del">
          <ac:chgData name="최예림" userId="ff3d0bb2-a3bb-49ba-8d95-f25fd2d39f88" providerId="ADAL" clId="{8C60D3FD-459C-4E6E-B52F-CEB2F886AD09}" dt="2025-11-14T05:26:24.861" v="1" actId="478"/>
          <ac:spMkLst>
            <pc:docMk/>
            <pc:sldMk cId="3054353694" sldId="258"/>
            <ac:spMk id="2" creationId="{327867C3-E311-3D6A-60AE-CFCFFDCF3205}"/>
          </ac:spMkLst>
        </pc:spChg>
        <pc:spChg chg="del">
          <ac:chgData name="최예림" userId="ff3d0bb2-a3bb-49ba-8d95-f25fd2d39f88" providerId="ADAL" clId="{8C60D3FD-459C-4E6E-B52F-CEB2F886AD09}" dt="2025-11-14T05:26:24.861" v="1" actId="478"/>
          <ac:spMkLst>
            <pc:docMk/>
            <pc:sldMk cId="3054353694" sldId="258"/>
            <ac:spMk id="3" creationId="{D2DD100F-AF4D-1DBD-62E8-8D4FF96E7F2B}"/>
          </ac:spMkLst>
        </pc:spChg>
        <pc:spChg chg="add del">
          <ac:chgData name="최예림" userId="ff3d0bb2-a3bb-49ba-8d95-f25fd2d39f88" providerId="ADAL" clId="{8C60D3FD-459C-4E6E-B52F-CEB2F886AD09}" dt="2025-11-14T05:27:30.642" v="7" actId="11529"/>
          <ac:spMkLst>
            <pc:docMk/>
            <pc:sldMk cId="3054353694" sldId="258"/>
            <ac:spMk id="5" creationId="{B8976811-1F17-6BD7-7B99-DE09AE9C1527}"/>
          </ac:spMkLst>
        </pc:spChg>
        <pc:spChg chg="add mod ord">
          <ac:chgData name="최예림" userId="ff3d0bb2-a3bb-49ba-8d95-f25fd2d39f88" providerId="ADAL" clId="{8C60D3FD-459C-4E6E-B52F-CEB2F886AD09}" dt="2025-11-14T06:20:36.965" v="2149" actId="14100"/>
          <ac:spMkLst>
            <pc:docMk/>
            <pc:sldMk cId="3054353694" sldId="258"/>
            <ac:spMk id="6" creationId="{E1C5B563-57EE-CB94-7F86-6FC50DCB681B}"/>
          </ac:spMkLst>
        </pc:spChg>
        <pc:spChg chg="add del mod">
          <ac:chgData name="최예림" userId="ff3d0bb2-a3bb-49ba-8d95-f25fd2d39f88" providerId="ADAL" clId="{8C60D3FD-459C-4E6E-B52F-CEB2F886AD09}" dt="2025-11-14T05:28:53.011" v="45" actId="478"/>
          <ac:spMkLst>
            <pc:docMk/>
            <pc:sldMk cId="3054353694" sldId="258"/>
            <ac:spMk id="7" creationId="{4AD60940-E892-9357-FE5D-86C1D65A03EB}"/>
          </ac:spMkLst>
        </pc:spChg>
        <pc:spChg chg="add del mod">
          <ac:chgData name="최예림" userId="ff3d0bb2-a3bb-49ba-8d95-f25fd2d39f88" providerId="ADAL" clId="{8C60D3FD-459C-4E6E-B52F-CEB2F886AD09}" dt="2025-11-14T05:56:05.054" v="1150" actId="478"/>
          <ac:spMkLst>
            <pc:docMk/>
            <pc:sldMk cId="3054353694" sldId="258"/>
            <ac:spMk id="8" creationId="{09FA0505-A1A9-D612-0A6F-D040AD4BB549}"/>
          </ac:spMkLst>
        </pc:spChg>
        <pc:spChg chg="del">
          <ac:chgData name="최예림" userId="ff3d0bb2-a3bb-49ba-8d95-f25fd2d39f88" providerId="ADAL" clId="{8C60D3FD-459C-4E6E-B52F-CEB2F886AD09}" dt="2025-11-14T05:46:30.008" v="775" actId="478"/>
          <ac:spMkLst>
            <pc:docMk/>
            <pc:sldMk cId="3054353694" sldId="258"/>
            <ac:spMk id="10" creationId="{DF55771F-EB6F-9AEC-D407-478327A25AC5}"/>
          </ac:spMkLst>
        </pc:spChg>
        <pc:spChg chg="del">
          <ac:chgData name="최예림" userId="ff3d0bb2-a3bb-49ba-8d95-f25fd2d39f88" providerId="ADAL" clId="{8C60D3FD-459C-4E6E-B52F-CEB2F886AD09}" dt="2025-11-14T05:46:28.388" v="774" actId="478"/>
          <ac:spMkLst>
            <pc:docMk/>
            <pc:sldMk cId="3054353694" sldId="258"/>
            <ac:spMk id="11" creationId="{736CF4B6-A799-535B-C484-71385C824F4F}"/>
          </ac:spMkLst>
        </pc:spChg>
        <pc:spChg chg="del">
          <ac:chgData name="최예림" userId="ff3d0bb2-a3bb-49ba-8d95-f25fd2d39f88" providerId="ADAL" clId="{8C60D3FD-459C-4E6E-B52F-CEB2F886AD09}" dt="2025-11-14T05:46:28.388" v="774" actId="478"/>
          <ac:spMkLst>
            <pc:docMk/>
            <pc:sldMk cId="3054353694" sldId="258"/>
            <ac:spMk id="12" creationId="{DEF3F29B-FDEA-9D37-C28B-E2D4B4C0BEFD}"/>
          </ac:spMkLst>
        </pc:spChg>
        <pc:spChg chg="del">
          <ac:chgData name="최예림" userId="ff3d0bb2-a3bb-49ba-8d95-f25fd2d39f88" providerId="ADAL" clId="{8C60D3FD-459C-4E6E-B52F-CEB2F886AD09}" dt="2025-11-14T05:46:28.388" v="774" actId="478"/>
          <ac:spMkLst>
            <pc:docMk/>
            <pc:sldMk cId="3054353694" sldId="258"/>
            <ac:spMk id="13" creationId="{5F1D77C8-3362-487F-372F-0040FB1ED0D9}"/>
          </ac:spMkLst>
        </pc:spChg>
        <pc:spChg chg="add del mod">
          <ac:chgData name="최예림" userId="ff3d0bb2-a3bb-49ba-8d95-f25fd2d39f88" providerId="ADAL" clId="{8C60D3FD-459C-4E6E-B52F-CEB2F886AD09}" dt="2025-11-14T05:56:03.548" v="1148" actId="478"/>
          <ac:spMkLst>
            <pc:docMk/>
            <pc:sldMk cId="3054353694" sldId="258"/>
            <ac:spMk id="14" creationId="{5CEEA424-40CA-53BF-0312-9E6B4AEFB5AC}"/>
          </ac:spMkLst>
        </pc:spChg>
        <pc:spChg chg="del">
          <ac:chgData name="최예림" userId="ff3d0bb2-a3bb-49ba-8d95-f25fd2d39f88" providerId="ADAL" clId="{8C60D3FD-459C-4E6E-B52F-CEB2F886AD09}" dt="2025-11-14T05:56:03.548" v="1148" actId="478"/>
          <ac:spMkLst>
            <pc:docMk/>
            <pc:sldMk cId="3054353694" sldId="258"/>
            <ac:spMk id="15" creationId="{B5A856ED-437A-680A-02BF-79B2EDD43F81}"/>
          </ac:spMkLst>
        </pc:spChg>
        <pc:spChg chg="del">
          <ac:chgData name="최예림" userId="ff3d0bb2-a3bb-49ba-8d95-f25fd2d39f88" providerId="ADAL" clId="{8C60D3FD-459C-4E6E-B52F-CEB2F886AD09}" dt="2025-11-14T05:56:03.548" v="1148" actId="478"/>
          <ac:spMkLst>
            <pc:docMk/>
            <pc:sldMk cId="3054353694" sldId="258"/>
            <ac:spMk id="17" creationId="{4C2743A6-334B-0D15-4EAC-C494B2E2F06B}"/>
          </ac:spMkLst>
        </pc:spChg>
        <pc:spChg chg="add del mod">
          <ac:chgData name="최예림" userId="ff3d0bb2-a3bb-49ba-8d95-f25fd2d39f88" providerId="ADAL" clId="{8C60D3FD-459C-4E6E-B52F-CEB2F886AD09}" dt="2025-11-14T06:04:04.035" v="1508" actId="478"/>
          <ac:spMkLst>
            <pc:docMk/>
            <pc:sldMk cId="3054353694" sldId="258"/>
            <ac:spMk id="18" creationId="{34944821-8175-06C7-4061-BA7CB0BE7763}"/>
          </ac:spMkLst>
        </pc:spChg>
        <pc:spChg chg="add del mod">
          <ac:chgData name="최예림" userId="ff3d0bb2-a3bb-49ba-8d95-f25fd2d39f88" providerId="ADAL" clId="{8C60D3FD-459C-4E6E-B52F-CEB2F886AD09}" dt="2025-11-14T05:46:28.388" v="774" actId="478"/>
          <ac:spMkLst>
            <pc:docMk/>
            <pc:sldMk cId="3054353694" sldId="258"/>
            <ac:spMk id="20" creationId="{DE9A2C0E-6A01-095B-0792-4C20C6453E65}"/>
          </ac:spMkLst>
        </pc:spChg>
        <pc:spChg chg="del">
          <ac:chgData name="최예림" userId="ff3d0bb2-a3bb-49ba-8d95-f25fd2d39f88" providerId="ADAL" clId="{8C60D3FD-459C-4E6E-B52F-CEB2F886AD09}" dt="2025-11-14T05:46:28.388" v="774" actId="478"/>
          <ac:spMkLst>
            <pc:docMk/>
            <pc:sldMk cId="3054353694" sldId="258"/>
            <ac:spMk id="22" creationId="{3D06849B-B8EB-4E86-7EB9-BF29CC32476B}"/>
          </ac:spMkLst>
        </pc:spChg>
        <pc:spChg chg="del mod">
          <ac:chgData name="최예림" userId="ff3d0bb2-a3bb-49ba-8d95-f25fd2d39f88" providerId="ADAL" clId="{8C60D3FD-459C-4E6E-B52F-CEB2F886AD09}" dt="2025-11-14T05:56:06.372" v="1151" actId="478"/>
          <ac:spMkLst>
            <pc:docMk/>
            <pc:sldMk cId="3054353694" sldId="258"/>
            <ac:spMk id="26" creationId="{C56C3080-B4D7-0DEF-688C-2D30C37B0D1E}"/>
          </ac:spMkLst>
        </pc:spChg>
        <pc:spChg chg="del">
          <ac:chgData name="최예림" userId="ff3d0bb2-a3bb-49ba-8d95-f25fd2d39f88" providerId="ADAL" clId="{8C60D3FD-459C-4E6E-B52F-CEB2F886AD09}" dt="2025-11-14T05:46:28.388" v="774" actId="478"/>
          <ac:spMkLst>
            <pc:docMk/>
            <pc:sldMk cId="3054353694" sldId="258"/>
            <ac:spMk id="27" creationId="{C22D26AB-1A3A-B5BF-6945-40B9C1EBC40B}"/>
          </ac:spMkLst>
        </pc:spChg>
        <pc:spChg chg="add del mod">
          <ac:chgData name="최예림" userId="ff3d0bb2-a3bb-49ba-8d95-f25fd2d39f88" providerId="ADAL" clId="{8C60D3FD-459C-4E6E-B52F-CEB2F886AD09}" dt="2025-11-14T05:46:30.008" v="775" actId="478"/>
          <ac:spMkLst>
            <pc:docMk/>
            <pc:sldMk cId="3054353694" sldId="258"/>
            <ac:spMk id="28" creationId="{60513FF1-AB72-388D-60CD-4DD9B822BF70}"/>
          </ac:spMkLst>
        </pc:spChg>
        <pc:spChg chg="del">
          <ac:chgData name="최예림" userId="ff3d0bb2-a3bb-49ba-8d95-f25fd2d39f88" providerId="ADAL" clId="{8C60D3FD-459C-4E6E-B52F-CEB2F886AD09}" dt="2025-11-14T05:56:03.548" v="1148" actId="478"/>
          <ac:spMkLst>
            <pc:docMk/>
            <pc:sldMk cId="3054353694" sldId="258"/>
            <ac:spMk id="29" creationId="{32DB1591-7407-8BA6-2E52-BFCBF559CA67}"/>
          </ac:spMkLst>
        </pc:spChg>
        <pc:spChg chg="add del mod">
          <ac:chgData name="최예림" userId="ff3d0bb2-a3bb-49ba-8d95-f25fd2d39f88" providerId="ADAL" clId="{8C60D3FD-459C-4E6E-B52F-CEB2F886AD09}" dt="2025-11-14T05:56:03.548" v="1148" actId="478"/>
          <ac:spMkLst>
            <pc:docMk/>
            <pc:sldMk cId="3054353694" sldId="258"/>
            <ac:spMk id="31" creationId="{056D94BE-BA9D-B004-EBEC-B0E99536BF15}"/>
          </ac:spMkLst>
        </pc:spChg>
        <pc:spChg chg="del mod">
          <ac:chgData name="최예림" userId="ff3d0bb2-a3bb-49ba-8d95-f25fd2d39f88" providerId="ADAL" clId="{8C60D3FD-459C-4E6E-B52F-CEB2F886AD09}" dt="2025-11-14T06:04:04.035" v="1508" actId="478"/>
          <ac:spMkLst>
            <pc:docMk/>
            <pc:sldMk cId="3054353694" sldId="258"/>
            <ac:spMk id="32" creationId="{46D5CAAB-C80A-E8A1-8DAF-75526AC61693}"/>
          </ac:spMkLst>
        </pc:spChg>
        <pc:spChg chg="del mod">
          <ac:chgData name="최예림" userId="ff3d0bb2-a3bb-49ba-8d95-f25fd2d39f88" providerId="ADAL" clId="{8C60D3FD-459C-4E6E-B52F-CEB2F886AD09}" dt="2025-11-14T06:04:04.035" v="1508" actId="478"/>
          <ac:spMkLst>
            <pc:docMk/>
            <pc:sldMk cId="3054353694" sldId="258"/>
            <ac:spMk id="33" creationId="{357DC035-4CC6-B531-5F31-D2A5567E6EAF}"/>
          </ac:spMkLst>
        </pc:spChg>
        <pc:spChg chg="del mod">
          <ac:chgData name="최예림" userId="ff3d0bb2-a3bb-49ba-8d95-f25fd2d39f88" providerId="ADAL" clId="{8C60D3FD-459C-4E6E-B52F-CEB2F886AD09}" dt="2025-11-14T06:04:04.035" v="1508" actId="478"/>
          <ac:spMkLst>
            <pc:docMk/>
            <pc:sldMk cId="3054353694" sldId="258"/>
            <ac:spMk id="34" creationId="{19D4DC70-6599-104F-EA18-66DFBBEA79DC}"/>
          </ac:spMkLst>
        </pc:spChg>
        <pc:spChg chg="add del mod">
          <ac:chgData name="최예림" userId="ff3d0bb2-a3bb-49ba-8d95-f25fd2d39f88" providerId="ADAL" clId="{8C60D3FD-459C-4E6E-B52F-CEB2F886AD09}" dt="2025-11-14T06:04:04.035" v="1508" actId="478"/>
          <ac:spMkLst>
            <pc:docMk/>
            <pc:sldMk cId="3054353694" sldId="258"/>
            <ac:spMk id="35" creationId="{7B5E16F7-926D-F3DA-125A-7644C808E60E}"/>
          </ac:spMkLst>
        </pc:spChg>
        <pc:spChg chg="del mod">
          <ac:chgData name="최예림" userId="ff3d0bb2-a3bb-49ba-8d95-f25fd2d39f88" providerId="ADAL" clId="{8C60D3FD-459C-4E6E-B52F-CEB2F886AD09}" dt="2025-11-14T05:56:03.548" v="1148" actId="478"/>
          <ac:spMkLst>
            <pc:docMk/>
            <pc:sldMk cId="3054353694" sldId="258"/>
            <ac:spMk id="36" creationId="{D9B0729B-A860-040E-D544-33E90B75352C}"/>
          </ac:spMkLst>
        </pc:spChg>
        <pc:spChg chg="del mod">
          <ac:chgData name="최예림" userId="ff3d0bb2-a3bb-49ba-8d95-f25fd2d39f88" providerId="ADAL" clId="{8C60D3FD-459C-4E6E-B52F-CEB2F886AD09}" dt="2025-11-14T06:04:04.035" v="1508" actId="478"/>
          <ac:spMkLst>
            <pc:docMk/>
            <pc:sldMk cId="3054353694" sldId="258"/>
            <ac:spMk id="39" creationId="{5FA374BC-1690-273C-F199-973FC3FE9989}"/>
          </ac:spMkLst>
        </pc:spChg>
        <pc:spChg chg="del mod">
          <ac:chgData name="최예림" userId="ff3d0bb2-a3bb-49ba-8d95-f25fd2d39f88" providerId="ADAL" clId="{8C60D3FD-459C-4E6E-B52F-CEB2F886AD09}" dt="2025-11-14T06:04:04.035" v="1508" actId="478"/>
          <ac:spMkLst>
            <pc:docMk/>
            <pc:sldMk cId="3054353694" sldId="258"/>
            <ac:spMk id="41" creationId="{868EA1D0-320B-0788-3B92-F8B1602D8C98}"/>
          </ac:spMkLst>
        </pc:spChg>
        <pc:spChg chg="add del mod">
          <ac:chgData name="최예림" userId="ff3d0bb2-a3bb-49ba-8d95-f25fd2d39f88" providerId="ADAL" clId="{8C60D3FD-459C-4E6E-B52F-CEB2F886AD09}" dt="2025-11-14T06:04:04.035" v="1508" actId="478"/>
          <ac:spMkLst>
            <pc:docMk/>
            <pc:sldMk cId="3054353694" sldId="258"/>
            <ac:spMk id="42" creationId="{3C699242-30A3-43AF-5EB3-2A6EF02E0281}"/>
          </ac:spMkLst>
        </pc:spChg>
        <pc:spChg chg="del mod">
          <ac:chgData name="최예림" userId="ff3d0bb2-a3bb-49ba-8d95-f25fd2d39f88" providerId="ADAL" clId="{8C60D3FD-459C-4E6E-B52F-CEB2F886AD09}" dt="2025-11-14T06:04:04.035" v="1508" actId="478"/>
          <ac:spMkLst>
            <pc:docMk/>
            <pc:sldMk cId="3054353694" sldId="258"/>
            <ac:spMk id="44" creationId="{0B203A2C-F4F8-5C39-53B9-9997853BB93E}"/>
          </ac:spMkLst>
        </pc:spChg>
        <pc:spChg chg="add mod">
          <ac:chgData name="최예림" userId="ff3d0bb2-a3bb-49ba-8d95-f25fd2d39f88" providerId="ADAL" clId="{8C60D3FD-459C-4E6E-B52F-CEB2F886AD09}" dt="2025-11-14T05:46:23.420" v="773" actId="1076"/>
          <ac:spMkLst>
            <pc:docMk/>
            <pc:sldMk cId="3054353694" sldId="258"/>
            <ac:spMk id="46" creationId="{5275982F-9ECB-0A3B-1A64-D22700CBFF2F}"/>
          </ac:spMkLst>
        </pc:spChg>
        <pc:spChg chg="add del mod">
          <ac:chgData name="최예림" userId="ff3d0bb2-a3bb-49ba-8d95-f25fd2d39f88" providerId="ADAL" clId="{8C60D3FD-459C-4E6E-B52F-CEB2F886AD09}" dt="2025-11-14T06:04:04.035" v="1508" actId="478"/>
          <ac:spMkLst>
            <pc:docMk/>
            <pc:sldMk cId="3054353694" sldId="258"/>
            <ac:spMk id="49" creationId="{A6A16F42-B61D-76F5-B94C-BB12A7AD5A3B}"/>
          </ac:spMkLst>
        </pc:spChg>
        <pc:spChg chg="add mod topLvl">
          <ac:chgData name="최예림" userId="ff3d0bb2-a3bb-49ba-8d95-f25fd2d39f88" providerId="ADAL" clId="{8C60D3FD-459C-4E6E-B52F-CEB2F886AD09}" dt="2025-11-14T06:33:14.280" v="3023" actId="164"/>
          <ac:spMkLst>
            <pc:docMk/>
            <pc:sldMk cId="3054353694" sldId="258"/>
            <ac:spMk id="50" creationId="{67D900EA-C25C-758C-868A-858A2F61F988}"/>
          </ac:spMkLst>
        </pc:spChg>
        <pc:spChg chg="add mod topLvl">
          <ac:chgData name="최예림" userId="ff3d0bb2-a3bb-49ba-8d95-f25fd2d39f88" providerId="ADAL" clId="{8C60D3FD-459C-4E6E-B52F-CEB2F886AD09}" dt="2025-11-14T06:32:25.954" v="2997" actId="1076"/>
          <ac:spMkLst>
            <pc:docMk/>
            <pc:sldMk cId="3054353694" sldId="258"/>
            <ac:spMk id="51" creationId="{C0CDFD0B-D6DE-5B24-8530-1175230C814C}"/>
          </ac:spMkLst>
        </pc:spChg>
        <pc:spChg chg="add mod topLvl">
          <ac:chgData name="최예림" userId="ff3d0bb2-a3bb-49ba-8d95-f25fd2d39f88" providerId="ADAL" clId="{8C60D3FD-459C-4E6E-B52F-CEB2F886AD09}" dt="2025-11-14T06:33:14.280" v="3023" actId="164"/>
          <ac:spMkLst>
            <pc:docMk/>
            <pc:sldMk cId="3054353694" sldId="258"/>
            <ac:spMk id="52" creationId="{52B6F4F0-DF96-F17E-0ECE-B9D188F03550}"/>
          </ac:spMkLst>
        </pc:spChg>
        <pc:spChg chg="add mod topLvl">
          <ac:chgData name="최예림" userId="ff3d0bb2-a3bb-49ba-8d95-f25fd2d39f88" providerId="ADAL" clId="{8C60D3FD-459C-4E6E-B52F-CEB2F886AD09}" dt="2025-11-14T06:33:14.280" v="3023" actId="164"/>
          <ac:spMkLst>
            <pc:docMk/>
            <pc:sldMk cId="3054353694" sldId="258"/>
            <ac:spMk id="53" creationId="{77BBFB46-DAC0-291C-ED1D-7FCBEA1AB371}"/>
          </ac:spMkLst>
        </pc:spChg>
        <pc:spChg chg="add mod topLvl">
          <ac:chgData name="최예림" userId="ff3d0bb2-a3bb-49ba-8d95-f25fd2d39f88" providerId="ADAL" clId="{8C60D3FD-459C-4E6E-B52F-CEB2F886AD09}" dt="2025-11-14T06:32:25.954" v="2997" actId="1076"/>
          <ac:spMkLst>
            <pc:docMk/>
            <pc:sldMk cId="3054353694" sldId="258"/>
            <ac:spMk id="55" creationId="{DF68EB87-9B87-D0DC-5C52-CBFCDC5147E2}"/>
          </ac:spMkLst>
        </pc:spChg>
        <pc:spChg chg="add mod topLvl">
          <ac:chgData name="최예림" userId="ff3d0bb2-a3bb-49ba-8d95-f25fd2d39f88" providerId="ADAL" clId="{8C60D3FD-459C-4E6E-B52F-CEB2F886AD09}" dt="2025-11-14T06:17:33.261" v="1916" actId="165"/>
          <ac:spMkLst>
            <pc:docMk/>
            <pc:sldMk cId="3054353694" sldId="258"/>
            <ac:spMk id="56" creationId="{F7C55CF1-CBEF-D918-883A-6973D9C1BF81}"/>
          </ac:spMkLst>
        </pc:spChg>
        <pc:spChg chg="add mod topLvl">
          <ac:chgData name="최예림" userId="ff3d0bb2-a3bb-49ba-8d95-f25fd2d39f88" providerId="ADAL" clId="{8C60D3FD-459C-4E6E-B52F-CEB2F886AD09}" dt="2025-11-14T05:41:44.221" v="661" actId="20577"/>
          <ac:spMkLst>
            <pc:docMk/>
            <pc:sldMk cId="3054353694" sldId="258"/>
            <ac:spMk id="57" creationId="{5D219B5B-1323-D389-719C-0D5FE5855288}"/>
          </ac:spMkLst>
        </pc:spChg>
        <pc:spChg chg="add mod topLvl">
          <ac:chgData name="최예림" userId="ff3d0bb2-a3bb-49ba-8d95-f25fd2d39f88" providerId="ADAL" clId="{8C60D3FD-459C-4E6E-B52F-CEB2F886AD09}" dt="2025-11-14T05:41:32.550" v="657" actId="14100"/>
          <ac:spMkLst>
            <pc:docMk/>
            <pc:sldMk cId="3054353694" sldId="258"/>
            <ac:spMk id="58" creationId="{C5B47876-B1CC-C598-BAE2-49606868F728}"/>
          </ac:spMkLst>
        </pc:spChg>
        <pc:spChg chg="add mod topLvl">
          <ac:chgData name="최예림" userId="ff3d0bb2-a3bb-49ba-8d95-f25fd2d39f88" providerId="ADAL" clId="{8C60D3FD-459C-4E6E-B52F-CEB2F886AD09}" dt="2025-11-14T05:41:21.517" v="656" actId="165"/>
          <ac:spMkLst>
            <pc:docMk/>
            <pc:sldMk cId="3054353694" sldId="258"/>
            <ac:spMk id="59" creationId="{8397C053-4DD2-24BB-6D91-6EEF53BA12E8}"/>
          </ac:spMkLst>
        </pc:spChg>
        <pc:spChg chg="add mod topLvl">
          <ac:chgData name="최예림" userId="ff3d0bb2-a3bb-49ba-8d95-f25fd2d39f88" providerId="ADAL" clId="{8C60D3FD-459C-4E6E-B52F-CEB2F886AD09}" dt="2025-11-14T05:41:21.517" v="656" actId="165"/>
          <ac:spMkLst>
            <pc:docMk/>
            <pc:sldMk cId="3054353694" sldId="258"/>
            <ac:spMk id="60" creationId="{25052660-A0EF-BD54-E341-4A7FE7DE213F}"/>
          </ac:spMkLst>
        </pc:spChg>
        <pc:spChg chg="add mod topLvl">
          <ac:chgData name="최예림" userId="ff3d0bb2-a3bb-49ba-8d95-f25fd2d39f88" providerId="ADAL" clId="{8C60D3FD-459C-4E6E-B52F-CEB2F886AD09}" dt="2025-11-14T06:32:25.954" v="2997" actId="1076"/>
          <ac:spMkLst>
            <pc:docMk/>
            <pc:sldMk cId="3054353694" sldId="258"/>
            <ac:spMk id="61" creationId="{944C7D14-91AE-AA93-B4D8-113AA914885C}"/>
          </ac:spMkLst>
        </pc:spChg>
        <pc:spChg chg="add mod topLvl">
          <ac:chgData name="최예림" userId="ff3d0bb2-a3bb-49ba-8d95-f25fd2d39f88" providerId="ADAL" clId="{8C60D3FD-459C-4E6E-B52F-CEB2F886AD09}" dt="2025-11-14T06:32:25.954" v="2997" actId="1076"/>
          <ac:spMkLst>
            <pc:docMk/>
            <pc:sldMk cId="3054353694" sldId="258"/>
            <ac:spMk id="62" creationId="{A15F4C4D-473D-2507-39CC-FAB275317991}"/>
          </ac:spMkLst>
        </pc:spChg>
        <pc:spChg chg="add mod topLvl">
          <ac:chgData name="최예림" userId="ff3d0bb2-a3bb-49ba-8d95-f25fd2d39f88" providerId="ADAL" clId="{8C60D3FD-459C-4E6E-B52F-CEB2F886AD09}" dt="2025-11-14T06:17:33.261" v="1916" actId="165"/>
          <ac:spMkLst>
            <pc:docMk/>
            <pc:sldMk cId="3054353694" sldId="258"/>
            <ac:spMk id="63" creationId="{81FB9175-33BF-64CF-16B2-EAAACCA67B37}"/>
          </ac:spMkLst>
        </pc:spChg>
        <pc:spChg chg="add mod topLvl">
          <ac:chgData name="최예림" userId="ff3d0bb2-a3bb-49ba-8d95-f25fd2d39f88" providerId="ADAL" clId="{8C60D3FD-459C-4E6E-B52F-CEB2F886AD09}" dt="2025-11-14T06:32:25.954" v="2997" actId="1076"/>
          <ac:spMkLst>
            <pc:docMk/>
            <pc:sldMk cId="3054353694" sldId="258"/>
            <ac:spMk id="1025" creationId="{DD1FD8A5-0BC9-9DE3-1870-D74F61F2E7F2}"/>
          </ac:spMkLst>
        </pc:spChg>
        <pc:spChg chg="add mod topLvl">
          <ac:chgData name="최예림" userId="ff3d0bb2-a3bb-49ba-8d95-f25fd2d39f88" providerId="ADAL" clId="{8C60D3FD-459C-4E6E-B52F-CEB2F886AD09}" dt="2025-11-14T05:41:03.276" v="651" actId="165"/>
          <ac:spMkLst>
            <pc:docMk/>
            <pc:sldMk cId="3054353694" sldId="258"/>
            <ac:spMk id="1027" creationId="{DA16BDB5-AF58-FBFF-F2B6-FB67D53C59DF}"/>
          </ac:spMkLst>
        </pc:spChg>
        <pc:spChg chg="add mod topLvl">
          <ac:chgData name="최예림" userId="ff3d0bb2-a3bb-49ba-8d95-f25fd2d39f88" providerId="ADAL" clId="{8C60D3FD-459C-4E6E-B52F-CEB2F886AD09}" dt="2025-11-14T06:19:09.440" v="1991" actId="165"/>
          <ac:spMkLst>
            <pc:docMk/>
            <pc:sldMk cId="3054353694" sldId="258"/>
            <ac:spMk id="1029" creationId="{4BC56851-23AA-3504-E3A8-381FD8F2563F}"/>
          </ac:spMkLst>
        </pc:spChg>
        <pc:spChg chg="add mod topLvl">
          <ac:chgData name="최예림" userId="ff3d0bb2-a3bb-49ba-8d95-f25fd2d39f88" providerId="ADAL" clId="{8C60D3FD-459C-4E6E-B52F-CEB2F886AD09}" dt="2025-11-14T05:41:02.565" v="649" actId="165"/>
          <ac:spMkLst>
            <pc:docMk/>
            <pc:sldMk cId="3054353694" sldId="258"/>
            <ac:spMk id="1031" creationId="{10821F7A-EE3E-7709-D5EA-B07C0F9A18B6}"/>
          </ac:spMkLst>
        </pc:spChg>
        <pc:spChg chg="add mod topLvl">
          <ac:chgData name="최예림" userId="ff3d0bb2-a3bb-49ba-8d95-f25fd2d39f88" providerId="ADAL" clId="{8C60D3FD-459C-4E6E-B52F-CEB2F886AD09}" dt="2025-11-14T05:44:04.414" v="731" actId="207"/>
          <ac:spMkLst>
            <pc:docMk/>
            <pc:sldMk cId="3054353694" sldId="258"/>
            <ac:spMk id="1032" creationId="{B7D0FEFC-DBAC-8CA5-F582-91A6D550591A}"/>
          </ac:spMkLst>
        </pc:spChg>
        <pc:spChg chg="add mod topLvl">
          <ac:chgData name="최예림" userId="ff3d0bb2-a3bb-49ba-8d95-f25fd2d39f88" providerId="ADAL" clId="{8C60D3FD-459C-4E6E-B52F-CEB2F886AD09}" dt="2025-11-14T05:41:02.565" v="649" actId="165"/>
          <ac:spMkLst>
            <pc:docMk/>
            <pc:sldMk cId="3054353694" sldId="258"/>
            <ac:spMk id="1033" creationId="{6F189B51-462F-4E0B-59A0-5193ABA4E579}"/>
          </ac:spMkLst>
        </pc:spChg>
        <pc:spChg chg="add del mod">
          <ac:chgData name="최예림" userId="ff3d0bb2-a3bb-49ba-8d95-f25fd2d39f88" providerId="ADAL" clId="{8C60D3FD-459C-4E6E-B52F-CEB2F886AD09}" dt="2025-11-14T05:38:51.025" v="606" actId="478"/>
          <ac:spMkLst>
            <pc:docMk/>
            <pc:sldMk cId="3054353694" sldId="258"/>
            <ac:spMk id="1034" creationId="{5BD446F2-FBF6-4BEC-074F-9D5D1A6BF03C}"/>
          </ac:spMkLst>
        </pc:spChg>
        <pc:spChg chg="add del mod">
          <ac:chgData name="최예림" userId="ff3d0bb2-a3bb-49ba-8d95-f25fd2d39f88" providerId="ADAL" clId="{8C60D3FD-459C-4E6E-B52F-CEB2F886AD09}" dt="2025-11-14T05:38:51.025" v="606" actId="478"/>
          <ac:spMkLst>
            <pc:docMk/>
            <pc:sldMk cId="3054353694" sldId="258"/>
            <ac:spMk id="1035" creationId="{AB1F1E6A-9F89-59B7-67D0-50DF21E535D9}"/>
          </ac:spMkLst>
        </pc:spChg>
        <pc:spChg chg="add mod topLvl">
          <ac:chgData name="최예림" userId="ff3d0bb2-a3bb-49ba-8d95-f25fd2d39f88" providerId="ADAL" clId="{8C60D3FD-459C-4E6E-B52F-CEB2F886AD09}" dt="2025-11-14T06:32:25.954" v="2997" actId="1076"/>
          <ac:spMkLst>
            <pc:docMk/>
            <pc:sldMk cId="3054353694" sldId="258"/>
            <ac:spMk id="1036" creationId="{36B5168F-C856-3E00-A877-4C98D80BD76C}"/>
          </ac:spMkLst>
        </pc:spChg>
        <pc:spChg chg="add mod topLvl">
          <ac:chgData name="최예림" userId="ff3d0bb2-a3bb-49ba-8d95-f25fd2d39f88" providerId="ADAL" clId="{8C60D3FD-459C-4E6E-B52F-CEB2F886AD09}" dt="2025-11-14T05:41:02.974" v="650" actId="165"/>
          <ac:spMkLst>
            <pc:docMk/>
            <pc:sldMk cId="3054353694" sldId="258"/>
            <ac:spMk id="1037" creationId="{235AC423-2511-D792-C1D7-56C44B175BEB}"/>
          </ac:spMkLst>
        </pc:spChg>
        <pc:spChg chg="add mod ord">
          <ac:chgData name="최예림" userId="ff3d0bb2-a3bb-49ba-8d95-f25fd2d39f88" providerId="ADAL" clId="{8C60D3FD-459C-4E6E-B52F-CEB2F886AD09}" dt="2025-11-14T06:33:14.280" v="3023" actId="164"/>
          <ac:spMkLst>
            <pc:docMk/>
            <pc:sldMk cId="3054353694" sldId="258"/>
            <ac:spMk id="1043" creationId="{F90A16D3-EF61-87F1-E5CB-C9AE68639E88}"/>
          </ac:spMkLst>
        </pc:spChg>
        <pc:spChg chg="add mod">
          <ac:chgData name="최예림" userId="ff3d0bb2-a3bb-49ba-8d95-f25fd2d39f88" providerId="ADAL" clId="{8C60D3FD-459C-4E6E-B52F-CEB2F886AD09}" dt="2025-11-14T05:42:13.073" v="670" actId="571"/>
          <ac:spMkLst>
            <pc:docMk/>
            <pc:sldMk cId="3054353694" sldId="258"/>
            <ac:spMk id="1047" creationId="{F2B72830-A39B-880C-F768-C9B8ADAC1BBE}"/>
          </ac:spMkLst>
        </pc:spChg>
        <pc:spChg chg="add mod">
          <ac:chgData name="최예림" userId="ff3d0bb2-a3bb-49ba-8d95-f25fd2d39f88" providerId="ADAL" clId="{8C60D3FD-459C-4E6E-B52F-CEB2F886AD09}" dt="2025-11-14T05:47:45.431" v="876" actId="1076"/>
          <ac:spMkLst>
            <pc:docMk/>
            <pc:sldMk cId="3054353694" sldId="258"/>
            <ac:spMk id="1048" creationId="{F2B785A2-BBF2-4656-267B-0A47D9D60E54}"/>
          </ac:spMkLst>
        </pc:spChg>
        <pc:spChg chg="add del mod">
          <ac:chgData name="최예림" userId="ff3d0bb2-a3bb-49ba-8d95-f25fd2d39f88" providerId="ADAL" clId="{8C60D3FD-459C-4E6E-B52F-CEB2F886AD09}" dt="2025-11-14T05:49:26.057" v="936" actId="478"/>
          <ac:spMkLst>
            <pc:docMk/>
            <pc:sldMk cId="3054353694" sldId="258"/>
            <ac:spMk id="1049" creationId="{DA6D6D92-872A-F7C5-6FBE-F5E3DDCCBCE2}"/>
          </ac:spMkLst>
        </pc:spChg>
        <pc:spChg chg="add mod">
          <ac:chgData name="최예림" userId="ff3d0bb2-a3bb-49ba-8d95-f25fd2d39f88" providerId="ADAL" clId="{8C60D3FD-459C-4E6E-B52F-CEB2F886AD09}" dt="2025-11-14T05:43:37.081" v="720" actId="571"/>
          <ac:spMkLst>
            <pc:docMk/>
            <pc:sldMk cId="3054353694" sldId="258"/>
            <ac:spMk id="1054" creationId="{02142C23-52C4-FE9D-CD67-C51CFBF3A1B9}"/>
          </ac:spMkLst>
        </pc:spChg>
        <pc:spChg chg="add mod">
          <ac:chgData name="최예림" userId="ff3d0bb2-a3bb-49ba-8d95-f25fd2d39f88" providerId="ADAL" clId="{8C60D3FD-459C-4E6E-B52F-CEB2F886AD09}" dt="2025-11-14T05:43:37.081" v="720" actId="571"/>
          <ac:spMkLst>
            <pc:docMk/>
            <pc:sldMk cId="3054353694" sldId="258"/>
            <ac:spMk id="1055" creationId="{7AB631E7-4728-FC1F-1361-51A8F3AF8E3B}"/>
          </ac:spMkLst>
        </pc:spChg>
        <pc:spChg chg="add mod">
          <ac:chgData name="최예림" userId="ff3d0bb2-a3bb-49ba-8d95-f25fd2d39f88" providerId="ADAL" clId="{8C60D3FD-459C-4E6E-B52F-CEB2F886AD09}" dt="2025-11-14T05:43:52.349" v="729"/>
          <ac:spMkLst>
            <pc:docMk/>
            <pc:sldMk cId="3054353694" sldId="258"/>
            <ac:spMk id="1056" creationId="{B90F9813-A64F-38EB-471C-FFFC81068F7C}"/>
          </ac:spMkLst>
        </pc:spChg>
        <pc:spChg chg="add mod topLvl">
          <ac:chgData name="최예림" userId="ff3d0bb2-a3bb-49ba-8d95-f25fd2d39f88" providerId="ADAL" clId="{8C60D3FD-459C-4E6E-B52F-CEB2F886AD09}" dt="2025-11-14T06:32:25.954" v="2997" actId="1076"/>
          <ac:spMkLst>
            <pc:docMk/>
            <pc:sldMk cId="3054353694" sldId="258"/>
            <ac:spMk id="1057" creationId="{80365BE4-3729-533E-0970-95D647D0C920}"/>
          </ac:spMkLst>
        </pc:spChg>
        <pc:spChg chg="add mod topLvl">
          <ac:chgData name="최예림" userId="ff3d0bb2-a3bb-49ba-8d95-f25fd2d39f88" providerId="ADAL" clId="{8C60D3FD-459C-4E6E-B52F-CEB2F886AD09}" dt="2025-11-14T06:17:33.261" v="1916" actId="165"/>
          <ac:spMkLst>
            <pc:docMk/>
            <pc:sldMk cId="3054353694" sldId="258"/>
            <ac:spMk id="1058" creationId="{487BEE37-0F58-A858-83C9-0752EB104094}"/>
          </ac:spMkLst>
        </pc:spChg>
        <pc:spChg chg="add mod">
          <ac:chgData name="최예림" userId="ff3d0bb2-a3bb-49ba-8d95-f25fd2d39f88" providerId="ADAL" clId="{8C60D3FD-459C-4E6E-B52F-CEB2F886AD09}" dt="2025-11-14T05:43:49.687" v="727" actId="20577"/>
          <ac:spMkLst>
            <pc:docMk/>
            <pc:sldMk cId="3054353694" sldId="258"/>
            <ac:spMk id="1059" creationId="{7A7EFCBF-3BBD-24E5-94B8-FB830AD9FEBE}"/>
          </ac:spMkLst>
        </pc:spChg>
        <pc:spChg chg="add del mod">
          <ac:chgData name="최예림" userId="ff3d0bb2-a3bb-49ba-8d95-f25fd2d39f88" providerId="ADAL" clId="{8C60D3FD-459C-4E6E-B52F-CEB2F886AD09}" dt="2025-11-14T05:49:26.057" v="936" actId="478"/>
          <ac:spMkLst>
            <pc:docMk/>
            <pc:sldMk cId="3054353694" sldId="258"/>
            <ac:spMk id="1061" creationId="{F6315725-9263-3BC8-4097-FC7CF439F5CA}"/>
          </ac:spMkLst>
        </pc:spChg>
        <pc:spChg chg="add del mod">
          <ac:chgData name="최예림" userId="ff3d0bb2-a3bb-49ba-8d95-f25fd2d39f88" providerId="ADAL" clId="{8C60D3FD-459C-4E6E-B52F-CEB2F886AD09}" dt="2025-11-14T05:49:26.057" v="936" actId="478"/>
          <ac:spMkLst>
            <pc:docMk/>
            <pc:sldMk cId="3054353694" sldId="258"/>
            <ac:spMk id="1062" creationId="{6D8B1DC1-8A1D-B77A-54A8-234E1B219AC1}"/>
          </ac:spMkLst>
        </pc:spChg>
        <pc:spChg chg="add mod">
          <ac:chgData name="최예림" userId="ff3d0bb2-a3bb-49ba-8d95-f25fd2d39f88" providerId="ADAL" clId="{8C60D3FD-459C-4E6E-B52F-CEB2F886AD09}" dt="2025-11-14T05:47:45.431" v="876" actId="1076"/>
          <ac:spMkLst>
            <pc:docMk/>
            <pc:sldMk cId="3054353694" sldId="258"/>
            <ac:spMk id="1063" creationId="{38E8C0FE-EB08-C106-B196-582D0FB5E006}"/>
          </ac:spMkLst>
        </pc:spChg>
        <pc:spChg chg="add mod">
          <ac:chgData name="최예림" userId="ff3d0bb2-a3bb-49ba-8d95-f25fd2d39f88" providerId="ADAL" clId="{8C60D3FD-459C-4E6E-B52F-CEB2F886AD09}" dt="2025-11-14T05:47:45.431" v="876" actId="1076"/>
          <ac:spMkLst>
            <pc:docMk/>
            <pc:sldMk cId="3054353694" sldId="258"/>
            <ac:spMk id="1064" creationId="{8F9CAA8A-911B-5574-D039-85E4E3B192FD}"/>
          </ac:spMkLst>
        </pc:spChg>
        <pc:spChg chg="add del mod">
          <ac:chgData name="최예림" userId="ff3d0bb2-a3bb-49ba-8d95-f25fd2d39f88" providerId="ADAL" clId="{8C60D3FD-459C-4E6E-B52F-CEB2F886AD09}" dt="2025-11-14T05:49:26.057" v="936" actId="478"/>
          <ac:spMkLst>
            <pc:docMk/>
            <pc:sldMk cId="3054353694" sldId="258"/>
            <ac:spMk id="1065" creationId="{9DD466B8-A4AF-A2EE-40CC-266EAB67DCF6}"/>
          </ac:spMkLst>
        </pc:spChg>
        <pc:spChg chg="add del mod">
          <ac:chgData name="최예림" userId="ff3d0bb2-a3bb-49ba-8d95-f25fd2d39f88" providerId="ADAL" clId="{8C60D3FD-459C-4E6E-B52F-CEB2F886AD09}" dt="2025-11-14T05:49:26.057" v="936" actId="478"/>
          <ac:spMkLst>
            <pc:docMk/>
            <pc:sldMk cId="3054353694" sldId="258"/>
            <ac:spMk id="1066" creationId="{950BF698-CE66-E373-3D23-D036F7E7C480}"/>
          </ac:spMkLst>
        </pc:spChg>
        <pc:spChg chg="add del mod">
          <ac:chgData name="최예림" userId="ff3d0bb2-a3bb-49ba-8d95-f25fd2d39f88" providerId="ADAL" clId="{8C60D3FD-459C-4E6E-B52F-CEB2F886AD09}" dt="2025-11-14T05:49:26.057" v="936" actId="478"/>
          <ac:spMkLst>
            <pc:docMk/>
            <pc:sldMk cId="3054353694" sldId="258"/>
            <ac:spMk id="1067" creationId="{DC64CF85-A107-242E-6F04-B653872B7B54}"/>
          </ac:spMkLst>
        </pc:spChg>
        <pc:spChg chg="add del mod">
          <ac:chgData name="최예림" userId="ff3d0bb2-a3bb-49ba-8d95-f25fd2d39f88" providerId="ADAL" clId="{8C60D3FD-459C-4E6E-B52F-CEB2F886AD09}" dt="2025-11-14T05:49:26.057" v="936" actId="478"/>
          <ac:spMkLst>
            <pc:docMk/>
            <pc:sldMk cId="3054353694" sldId="258"/>
            <ac:spMk id="1068" creationId="{144C7CCB-307B-5DBF-D51F-7F93F2B7534E}"/>
          </ac:spMkLst>
        </pc:spChg>
        <pc:spChg chg="add del mod">
          <ac:chgData name="최예림" userId="ff3d0bb2-a3bb-49ba-8d95-f25fd2d39f88" providerId="ADAL" clId="{8C60D3FD-459C-4E6E-B52F-CEB2F886AD09}" dt="2025-11-14T05:49:26.057" v="936" actId="478"/>
          <ac:spMkLst>
            <pc:docMk/>
            <pc:sldMk cId="3054353694" sldId="258"/>
            <ac:spMk id="1069" creationId="{1B5ED325-CF4B-2D04-E386-35225DEA8B34}"/>
          </ac:spMkLst>
        </pc:spChg>
        <pc:spChg chg="add del mod">
          <ac:chgData name="최예림" userId="ff3d0bb2-a3bb-49ba-8d95-f25fd2d39f88" providerId="ADAL" clId="{8C60D3FD-459C-4E6E-B52F-CEB2F886AD09}" dt="2025-11-14T05:49:26.057" v="936" actId="478"/>
          <ac:spMkLst>
            <pc:docMk/>
            <pc:sldMk cId="3054353694" sldId="258"/>
            <ac:spMk id="1070" creationId="{019AA161-30EC-9445-7E3A-9027FE1489C8}"/>
          </ac:spMkLst>
        </pc:spChg>
        <pc:spChg chg="add mod">
          <ac:chgData name="최예림" userId="ff3d0bb2-a3bb-49ba-8d95-f25fd2d39f88" providerId="ADAL" clId="{8C60D3FD-459C-4E6E-B52F-CEB2F886AD09}" dt="2025-11-14T05:48:07.057" v="877" actId="571"/>
          <ac:spMkLst>
            <pc:docMk/>
            <pc:sldMk cId="3054353694" sldId="258"/>
            <ac:spMk id="1071" creationId="{801B7AF5-9BB3-12F6-DD66-8215D1587A37}"/>
          </ac:spMkLst>
        </pc:spChg>
        <pc:spChg chg="add del mod">
          <ac:chgData name="최예림" userId="ff3d0bb2-a3bb-49ba-8d95-f25fd2d39f88" providerId="ADAL" clId="{8C60D3FD-459C-4E6E-B52F-CEB2F886AD09}" dt="2025-11-14T05:49:26.057" v="936" actId="478"/>
          <ac:spMkLst>
            <pc:docMk/>
            <pc:sldMk cId="3054353694" sldId="258"/>
            <ac:spMk id="1072" creationId="{FFFEE22E-0E87-D0E6-AE7E-09541CD0F448}"/>
          </ac:spMkLst>
        </pc:spChg>
        <pc:spChg chg="add del mod">
          <ac:chgData name="최예림" userId="ff3d0bb2-a3bb-49ba-8d95-f25fd2d39f88" providerId="ADAL" clId="{8C60D3FD-459C-4E6E-B52F-CEB2F886AD09}" dt="2025-11-14T05:48:48.502" v="925" actId="478"/>
          <ac:spMkLst>
            <pc:docMk/>
            <pc:sldMk cId="3054353694" sldId="258"/>
            <ac:spMk id="1073" creationId="{87BC7809-CE12-DA55-2A4B-A4261C289EA9}"/>
          </ac:spMkLst>
        </pc:spChg>
        <pc:spChg chg="add del mod">
          <ac:chgData name="최예림" userId="ff3d0bb2-a3bb-49ba-8d95-f25fd2d39f88" providerId="ADAL" clId="{8C60D3FD-459C-4E6E-B52F-CEB2F886AD09}" dt="2025-11-14T05:48:48.502" v="925" actId="478"/>
          <ac:spMkLst>
            <pc:docMk/>
            <pc:sldMk cId="3054353694" sldId="258"/>
            <ac:spMk id="1074" creationId="{8A8B36EC-5DFD-0EC3-BE3D-3C66C8CCCC94}"/>
          </ac:spMkLst>
        </pc:spChg>
        <pc:spChg chg="mod ord">
          <ac:chgData name="최예림" userId="ff3d0bb2-a3bb-49ba-8d95-f25fd2d39f88" providerId="ADAL" clId="{8C60D3FD-459C-4E6E-B52F-CEB2F886AD09}" dt="2025-11-14T06:33:14.280" v="3023" actId="164"/>
          <ac:spMkLst>
            <pc:docMk/>
            <pc:sldMk cId="3054353694" sldId="258"/>
            <ac:spMk id="1075" creationId="{F185A393-8850-AA33-F7C7-6B60AD2BD83A}"/>
          </ac:spMkLst>
        </pc:spChg>
        <pc:spChg chg="add mod topLvl">
          <ac:chgData name="최예림" userId="ff3d0bb2-a3bb-49ba-8d95-f25fd2d39f88" providerId="ADAL" clId="{8C60D3FD-459C-4E6E-B52F-CEB2F886AD09}" dt="2025-11-14T06:33:14.280" v="3023" actId="164"/>
          <ac:spMkLst>
            <pc:docMk/>
            <pc:sldMk cId="3054353694" sldId="258"/>
            <ac:spMk id="1076" creationId="{0890DB19-45B5-161B-08E7-B36771399D71}"/>
          </ac:spMkLst>
        </pc:spChg>
        <pc:spChg chg="mod">
          <ac:chgData name="최예림" userId="ff3d0bb2-a3bb-49ba-8d95-f25fd2d39f88" providerId="ADAL" clId="{8C60D3FD-459C-4E6E-B52F-CEB2F886AD09}" dt="2025-11-14T05:49:32.623" v="950" actId="20577"/>
          <ac:spMkLst>
            <pc:docMk/>
            <pc:sldMk cId="3054353694" sldId="258"/>
            <ac:spMk id="1078" creationId="{9AFE6AEA-D6DA-3C4D-B7A7-87CE5F4A2668}"/>
          </ac:spMkLst>
        </pc:spChg>
        <pc:spChg chg="add mod">
          <ac:chgData name="최예림" userId="ff3d0bb2-a3bb-49ba-8d95-f25fd2d39f88" providerId="ADAL" clId="{8C60D3FD-459C-4E6E-B52F-CEB2F886AD09}" dt="2025-11-14T05:49:37.487" v="962" actId="20577"/>
          <ac:spMkLst>
            <pc:docMk/>
            <pc:sldMk cId="3054353694" sldId="258"/>
            <ac:spMk id="1079" creationId="{E3C9AB04-C7A5-388E-3B16-83D036443027}"/>
          </ac:spMkLst>
        </pc:spChg>
        <pc:spChg chg="add mod">
          <ac:chgData name="최예림" userId="ff3d0bb2-a3bb-49ba-8d95-f25fd2d39f88" providerId="ADAL" clId="{8C60D3FD-459C-4E6E-B52F-CEB2F886AD09}" dt="2025-11-14T05:50:09.152" v="987" actId="20577"/>
          <ac:spMkLst>
            <pc:docMk/>
            <pc:sldMk cId="3054353694" sldId="258"/>
            <ac:spMk id="1081" creationId="{93ABA999-1D50-4763-39D1-F8FA5C1F2025}"/>
          </ac:spMkLst>
        </pc:spChg>
        <pc:spChg chg="mod">
          <ac:chgData name="최예림" userId="ff3d0bb2-a3bb-49ba-8d95-f25fd2d39f88" providerId="ADAL" clId="{8C60D3FD-459C-4E6E-B52F-CEB2F886AD09}" dt="2025-11-14T05:51:05.461" v="1064" actId="20577"/>
          <ac:spMkLst>
            <pc:docMk/>
            <pc:sldMk cId="3054353694" sldId="258"/>
            <ac:spMk id="1082" creationId="{F890F65C-821F-3E3A-7874-2E67F7DADC4D}"/>
          </ac:spMkLst>
        </pc:spChg>
        <pc:spChg chg="mod topLvl">
          <ac:chgData name="최예림" userId="ff3d0bb2-a3bb-49ba-8d95-f25fd2d39f88" providerId="ADAL" clId="{8C60D3FD-459C-4E6E-B52F-CEB2F886AD09}" dt="2025-11-14T06:17:33.261" v="1916" actId="165"/>
          <ac:spMkLst>
            <pc:docMk/>
            <pc:sldMk cId="3054353694" sldId="258"/>
            <ac:spMk id="1083" creationId="{EF5EC96A-B7FC-742F-14B4-AAD23A641383}"/>
          </ac:spMkLst>
        </pc:spChg>
        <pc:spChg chg="mod">
          <ac:chgData name="최예림" userId="ff3d0bb2-a3bb-49ba-8d95-f25fd2d39f88" providerId="ADAL" clId="{8C60D3FD-459C-4E6E-B52F-CEB2F886AD09}" dt="2025-11-14T05:49:24.387" v="935" actId="1076"/>
          <ac:spMkLst>
            <pc:docMk/>
            <pc:sldMk cId="3054353694" sldId="258"/>
            <ac:spMk id="1084" creationId="{E4411F76-F908-EDF3-A39C-3D75E79B85DB}"/>
          </ac:spMkLst>
        </pc:spChg>
        <pc:spChg chg="add mod ord">
          <ac:chgData name="최예림" userId="ff3d0bb2-a3bb-49ba-8d95-f25fd2d39f88" providerId="ADAL" clId="{8C60D3FD-459C-4E6E-B52F-CEB2F886AD09}" dt="2025-11-14T06:17:00.141" v="1909" actId="166"/>
          <ac:spMkLst>
            <pc:docMk/>
            <pc:sldMk cId="3054353694" sldId="258"/>
            <ac:spMk id="1085" creationId="{8C8F1654-DF28-514D-4C13-D98B249B4B2B}"/>
          </ac:spMkLst>
        </pc:spChg>
        <pc:spChg chg="mod ord">
          <ac:chgData name="최예림" userId="ff3d0bb2-a3bb-49ba-8d95-f25fd2d39f88" providerId="ADAL" clId="{8C60D3FD-459C-4E6E-B52F-CEB2F886AD09}" dt="2025-11-14T06:17:00.141" v="1909" actId="166"/>
          <ac:spMkLst>
            <pc:docMk/>
            <pc:sldMk cId="3054353694" sldId="258"/>
            <ac:spMk id="1086" creationId="{C51D9358-8278-9E31-DF17-76919BB85A2C}"/>
          </ac:spMkLst>
        </pc:spChg>
        <pc:spChg chg="add mod ord topLvl">
          <ac:chgData name="최예림" userId="ff3d0bb2-a3bb-49ba-8d95-f25fd2d39f88" providerId="ADAL" clId="{8C60D3FD-459C-4E6E-B52F-CEB2F886AD09}" dt="2025-11-14T06:32:28.189" v="2998" actId="1076"/>
          <ac:spMkLst>
            <pc:docMk/>
            <pc:sldMk cId="3054353694" sldId="258"/>
            <ac:spMk id="1087" creationId="{493B765C-8A77-63E4-D9F7-491506AFEEDD}"/>
          </ac:spMkLst>
        </pc:spChg>
        <pc:spChg chg="del mod">
          <ac:chgData name="최예림" userId="ff3d0bb2-a3bb-49ba-8d95-f25fd2d39f88" providerId="ADAL" clId="{8C60D3FD-459C-4E6E-B52F-CEB2F886AD09}" dt="2025-11-14T06:09:03.596" v="1649" actId="478"/>
          <ac:spMkLst>
            <pc:docMk/>
            <pc:sldMk cId="3054353694" sldId="258"/>
            <ac:spMk id="1088" creationId="{5CFF02F7-A2A7-17B3-DE94-76A85C7411E9}"/>
          </ac:spMkLst>
        </pc:spChg>
        <pc:spChg chg="add del mod">
          <ac:chgData name="최예림" userId="ff3d0bb2-a3bb-49ba-8d95-f25fd2d39f88" providerId="ADAL" clId="{8C60D3FD-459C-4E6E-B52F-CEB2F886AD09}" dt="2025-11-14T06:09:03.596" v="1649" actId="478"/>
          <ac:spMkLst>
            <pc:docMk/>
            <pc:sldMk cId="3054353694" sldId="258"/>
            <ac:spMk id="1089" creationId="{67F774C1-2AE0-A562-4C05-BFABC78754B1}"/>
          </ac:spMkLst>
        </pc:spChg>
        <pc:spChg chg="del mod">
          <ac:chgData name="최예림" userId="ff3d0bb2-a3bb-49ba-8d95-f25fd2d39f88" providerId="ADAL" clId="{8C60D3FD-459C-4E6E-B52F-CEB2F886AD09}" dt="2025-11-14T06:09:03.596" v="1649" actId="478"/>
          <ac:spMkLst>
            <pc:docMk/>
            <pc:sldMk cId="3054353694" sldId="258"/>
            <ac:spMk id="1090" creationId="{81254825-D41E-B299-7210-F1C3D17E927E}"/>
          </ac:spMkLst>
        </pc:spChg>
        <pc:spChg chg="del mod">
          <ac:chgData name="최예림" userId="ff3d0bb2-a3bb-49ba-8d95-f25fd2d39f88" providerId="ADAL" clId="{8C60D3FD-459C-4E6E-B52F-CEB2F886AD09}" dt="2025-11-14T06:09:03.596" v="1649" actId="478"/>
          <ac:spMkLst>
            <pc:docMk/>
            <pc:sldMk cId="3054353694" sldId="258"/>
            <ac:spMk id="1091" creationId="{C2C18749-9164-A917-1B8B-FF06C8C0EA86}"/>
          </ac:spMkLst>
        </pc:spChg>
        <pc:spChg chg="add mod">
          <ac:chgData name="최예림" userId="ff3d0bb2-a3bb-49ba-8d95-f25fd2d39f88" providerId="ADAL" clId="{8C60D3FD-459C-4E6E-B52F-CEB2F886AD09}" dt="2025-11-14T05:55:35.595" v="1142" actId="1076"/>
          <ac:spMkLst>
            <pc:docMk/>
            <pc:sldMk cId="3054353694" sldId="258"/>
            <ac:spMk id="1092" creationId="{FDEB1E1B-624F-8BD2-A5DC-EB1A4894BA13}"/>
          </ac:spMkLst>
        </pc:spChg>
        <pc:spChg chg="mod">
          <ac:chgData name="최예림" userId="ff3d0bb2-a3bb-49ba-8d95-f25fd2d39f88" providerId="ADAL" clId="{8C60D3FD-459C-4E6E-B52F-CEB2F886AD09}" dt="2025-11-14T05:57:27.995" v="1277" actId="20577"/>
          <ac:spMkLst>
            <pc:docMk/>
            <pc:sldMk cId="3054353694" sldId="258"/>
            <ac:spMk id="1093" creationId="{3429C40A-62B1-D392-784B-47B3BC68EEEE}"/>
          </ac:spMkLst>
        </pc:spChg>
        <pc:spChg chg="mod">
          <ac:chgData name="최예림" userId="ff3d0bb2-a3bb-49ba-8d95-f25fd2d39f88" providerId="ADAL" clId="{8C60D3FD-459C-4E6E-B52F-CEB2F886AD09}" dt="2025-11-14T05:57:09.647" v="1249" actId="20577"/>
          <ac:spMkLst>
            <pc:docMk/>
            <pc:sldMk cId="3054353694" sldId="258"/>
            <ac:spMk id="1094" creationId="{665B1B19-7C06-4328-F652-FF1E519AE3B3}"/>
          </ac:spMkLst>
        </pc:spChg>
        <pc:spChg chg="add mod">
          <ac:chgData name="최예림" userId="ff3d0bb2-a3bb-49ba-8d95-f25fd2d39f88" providerId="ADAL" clId="{8C60D3FD-459C-4E6E-B52F-CEB2F886AD09}" dt="2025-11-14T06:03:55.680" v="1507" actId="14100"/>
          <ac:spMkLst>
            <pc:docMk/>
            <pc:sldMk cId="3054353694" sldId="258"/>
            <ac:spMk id="1095" creationId="{28019FED-05DC-9BE0-E744-124A9D8D92F4}"/>
          </ac:spMkLst>
        </pc:spChg>
        <pc:spChg chg="add mod topLvl">
          <ac:chgData name="최예림" userId="ff3d0bb2-a3bb-49ba-8d95-f25fd2d39f88" providerId="ADAL" clId="{8C60D3FD-459C-4E6E-B52F-CEB2F886AD09}" dt="2025-11-14T06:33:14.280" v="3023" actId="164"/>
          <ac:spMkLst>
            <pc:docMk/>
            <pc:sldMk cId="3054353694" sldId="258"/>
            <ac:spMk id="1096" creationId="{E2106527-15DE-A361-0ED0-AD48AD75F54F}"/>
          </ac:spMkLst>
        </pc:spChg>
        <pc:spChg chg="mod">
          <ac:chgData name="최예림" userId="ff3d0bb2-a3bb-49ba-8d95-f25fd2d39f88" providerId="ADAL" clId="{8C60D3FD-459C-4E6E-B52F-CEB2F886AD09}" dt="2025-11-14T05:49:56.600" v="967" actId="207"/>
          <ac:spMkLst>
            <pc:docMk/>
            <pc:sldMk cId="3054353694" sldId="258"/>
            <ac:spMk id="1100" creationId="{FFBC2B69-3B84-16B8-3ACF-56BEFF61470D}"/>
          </ac:spMkLst>
        </pc:spChg>
        <pc:spChg chg="mod">
          <ac:chgData name="최예림" userId="ff3d0bb2-a3bb-49ba-8d95-f25fd2d39f88" providerId="ADAL" clId="{8C60D3FD-459C-4E6E-B52F-CEB2F886AD09}" dt="2025-11-14T05:49:47.460" v="966" actId="1076"/>
          <ac:spMkLst>
            <pc:docMk/>
            <pc:sldMk cId="3054353694" sldId="258"/>
            <ac:spMk id="1101" creationId="{FBD7FEEC-8F73-C83F-5219-BF0048EAFAD4}"/>
          </ac:spMkLst>
        </pc:spChg>
        <pc:spChg chg="add del mod">
          <ac:chgData name="최예림" userId="ff3d0bb2-a3bb-49ba-8d95-f25fd2d39f88" providerId="ADAL" clId="{8C60D3FD-459C-4E6E-B52F-CEB2F886AD09}" dt="2025-11-14T06:09:03.596" v="1649" actId="478"/>
          <ac:spMkLst>
            <pc:docMk/>
            <pc:sldMk cId="3054353694" sldId="258"/>
            <ac:spMk id="1102" creationId="{830E1C78-6AA5-37C8-865D-885711A07492}"/>
          </ac:spMkLst>
        </pc:spChg>
        <pc:spChg chg="del mod">
          <ac:chgData name="최예림" userId="ff3d0bb2-a3bb-49ba-8d95-f25fd2d39f88" providerId="ADAL" clId="{8C60D3FD-459C-4E6E-B52F-CEB2F886AD09}" dt="2025-11-14T06:09:03.596" v="1649" actId="478"/>
          <ac:spMkLst>
            <pc:docMk/>
            <pc:sldMk cId="3054353694" sldId="258"/>
            <ac:spMk id="1103" creationId="{6F670FCC-922C-624E-AD7C-67597FE01921}"/>
          </ac:spMkLst>
        </pc:spChg>
        <pc:spChg chg="add mod">
          <ac:chgData name="최예림" userId="ff3d0bb2-a3bb-49ba-8d95-f25fd2d39f88" providerId="ADAL" clId="{8C60D3FD-459C-4E6E-B52F-CEB2F886AD09}" dt="2025-11-14T05:49:45.289" v="965" actId="571"/>
          <ac:spMkLst>
            <pc:docMk/>
            <pc:sldMk cId="3054353694" sldId="258"/>
            <ac:spMk id="1104" creationId="{16D19246-A729-72A9-7AD9-90546026A0A0}"/>
          </ac:spMkLst>
        </pc:spChg>
        <pc:spChg chg="add mod">
          <ac:chgData name="최예림" userId="ff3d0bb2-a3bb-49ba-8d95-f25fd2d39f88" providerId="ADAL" clId="{8C60D3FD-459C-4E6E-B52F-CEB2F886AD09}" dt="2025-11-14T05:49:45.289" v="965" actId="571"/>
          <ac:spMkLst>
            <pc:docMk/>
            <pc:sldMk cId="3054353694" sldId="258"/>
            <ac:spMk id="1105" creationId="{0B5C1F6A-6D95-D6A1-AB99-F2B8C931AB65}"/>
          </ac:spMkLst>
        </pc:spChg>
        <pc:spChg chg="add mod">
          <ac:chgData name="최예림" userId="ff3d0bb2-a3bb-49ba-8d95-f25fd2d39f88" providerId="ADAL" clId="{8C60D3FD-459C-4E6E-B52F-CEB2F886AD09}" dt="2025-11-14T05:51:17.752" v="1068" actId="571"/>
          <ac:spMkLst>
            <pc:docMk/>
            <pc:sldMk cId="3054353694" sldId="258"/>
            <ac:spMk id="1107" creationId="{C9811AF3-3FE5-F431-CB92-82566EE58683}"/>
          </ac:spMkLst>
        </pc:spChg>
        <pc:spChg chg="add mod ord topLvl">
          <ac:chgData name="최예림" userId="ff3d0bb2-a3bb-49ba-8d95-f25fd2d39f88" providerId="ADAL" clId="{8C60D3FD-459C-4E6E-B52F-CEB2F886AD09}" dt="2025-11-14T06:17:33.261" v="1916" actId="165"/>
          <ac:spMkLst>
            <pc:docMk/>
            <pc:sldMk cId="3054353694" sldId="258"/>
            <ac:spMk id="1108" creationId="{5415E368-ECFA-8708-1199-740072318B58}"/>
          </ac:spMkLst>
        </pc:spChg>
        <pc:spChg chg="add mod ord topLvl">
          <ac:chgData name="최예림" userId="ff3d0bb2-a3bb-49ba-8d95-f25fd2d39f88" providerId="ADAL" clId="{8C60D3FD-459C-4E6E-B52F-CEB2F886AD09}" dt="2025-11-14T06:32:28.189" v="2998" actId="1076"/>
          <ac:spMkLst>
            <pc:docMk/>
            <pc:sldMk cId="3054353694" sldId="258"/>
            <ac:spMk id="1109" creationId="{B6A3DEF8-1140-A6B9-3C5A-23E957F21CE0}"/>
          </ac:spMkLst>
        </pc:spChg>
        <pc:spChg chg="add mod topLvl">
          <ac:chgData name="최예림" userId="ff3d0bb2-a3bb-49ba-8d95-f25fd2d39f88" providerId="ADAL" clId="{8C60D3FD-459C-4E6E-B52F-CEB2F886AD09}" dt="2025-11-14T06:32:28.189" v="2998" actId="1076"/>
          <ac:spMkLst>
            <pc:docMk/>
            <pc:sldMk cId="3054353694" sldId="258"/>
            <ac:spMk id="1115" creationId="{48A00C62-A004-BEEB-5AA9-75B61F5C26DF}"/>
          </ac:spMkLst>
        </pc:spChg>
        <pc:spChg chg="add mod">
          <ac:chgData name="최예림" userId="ff3d0bb2-a3bb-49ba-8d95-f25fd2d39f88" providerId="ADAL" clId="{8C60D3FD-459C-4E6E-B52F-CEB2F886AD09}" dt="2025-11-14T05:56:49.043" v="1184" actId="20577"/>
          <ac:spMkLst>
            <pc:docMk/>
            <pc:sldMk cId="3054353694" sldId="258"/>
            <ac:spMk id="1116" creationId="{AE940B3A-5732-C528-A1E0-A54C322B3A02}"/>
          </ac:spMkLst>
        </pc:spChg>
        <pc:spChg chg="add mod">
          <ac:chgData name="최예림" userId="ff3d0bb2-a3bb-49ba-8d95-f25fd2d39f88" providerId="ADAL" clId="{8C60D3FD-459C-4E6E-B52F-CEB2F886AD09}" dt="2025-11-14T05:57:15.521" v="1275" actId="20577"/>
          <ac:spMkLst>
            <pc:docMk/>
            <pc:sldMk cId="3054353694" sldId="258"/>
            <ac:spMk id="1117" creationId="{FB63A6AA-7DAE-957D-3252-FF8E95847F4C}"/>
          </ac:spMkLst>
        </pc:spChg>
        <pc:spChg chg="add del mod">
          <ac:chgData name="최예림" userId="ff3d0bb2-a3bb-49ba-8d95-f25fd2d39f88" providerId="ADAL" clId="{8C60D3FD-459C-4E6E-B52F-CEB2F886AD09}" dt="2025-11-14T05:53:38.217" v="1111" actId="478"/>
          <ac:spMkLst>
            <pc:docMk/>
            <pc:sldMk cId="3054353694" sldId="258"/>
            <ac:spMk id="1118" creationId="{03215E8B-EEA3-F733-AB71-BE15C440BAA5}"/>
          </ac:spMkLst>
        </pc:spChg>
        <pc:spChg chg="add del mod">
          <ac:chgData name="최예림" userId="ff3d0bb2-a3bb-49ba-8d95-f25fd2d39f88" providerId="ADAL" clId="{8C60D3FD-459C-4E6E-B52F-CEB2F886AD09}" dt="2025-11-14T05:53:38.217" v="1111" actId="478"/>
          <ac:spMkLst>
            <pc:docMk/>
            <pc:sldMk cId="3054353694" sldId="258"/>
            <ac:spMk id="1119" creationId="{9DC32C70-940E-C204-A2A6-3053D89F1E98}"/>
          </ac:spMkLst>
        </pc:spChg>
        <pc:spChg chg="add del mod">
          <ac:chgData name="최예림" userId="ff3d0bb2-a3bb-49ba-8d95-f25fd2d39f88" providerId="ADAL" clId="{8C60D3FD-459C-4E6E-B52F-CEB2F886AD09}" dt="2025-11-14T06:05:22.231" v="1622" actId="478"/>
          <ac:spMkLst>
            <pc:docMk/>
            <pc:sldMk cId="3054353694" sldId="258"/>
            <ac:spMk id="1120" creationId="{498607BD-0EBD-A97F-E1C1-0847D8CCA3EB}"/>
          </ac:spMkLst>
        </pc:spChg>
        <pc:spChg chg="add del mod">
          <ac:chgData name="최예림" userId="ff3d0bb2-a3bb-49ba-8d95-f25fd2d39f88" providerId="ADAL" clId="{8C60D3FD-459C-4E6E-B52F-CEB2F886AD09}" dt="2025-11-14T06:05:22.231" v="1622" actId="478"/>
          <ac:spMkLst>
            <pc:docMk/>
            <pc:sldMk cId="3054353694" sldId="258"/>
            <ac:spMk id="1121" creationId="{64E39E50-F136-84AA-C666-AB66456A566D}"/>
          </ac:spMkLst>
        </pc:spChg>
        <pc:spChg chg="add mod ord">
          <ac:chgData name="최예림" userId="ff3d0bb2-a3bb-49ba-8d95-f25fd2d39f88" providerId="ADAL" clId="{8C60D3FD-459C-4E6E-B52F-CEB2F886AD09}" dt="2025-11-14T06:06:42.525" v="1638" actId="14100"/>
          <ac:spMkLst>
            <pc:docMk/>
            <pc:sldMk cId="3054353694" sldId="258"/>
            <ac:spMk id="1124" creationId="{BC74C482-AC5F-F986-2AC0-088EBA847CCA}"/>
          </ac:spMkLst>
        </pc:spChg>
        <pc:spChg chg="add mod">
          <ac:chgData name="최예림" userId="ff3d0bb2-a3bb-49ba-8d95-f25fd2d39f88" providerId="ADAL" clId="{8C60D3FD-459C-4E6E-B52F-CEB2F886AD09}" dt="2025-11-14T06:06:46.863" v="1640" actId="14100"/>
          <ac:spMkLst>
            <pc:docMk/>
            <pc:sldMk cId="3054353694" sldId="258"/>
            <ac:spMk id="1125" creationId="{024BE990-F1ED-285D-0A0E-7205CD322637}"/>
          </ac:spMkLst>
        </pc:spChg>
        <pc:spChg chg="add mod">
          <ac:chgData name="최예림" userId="ff3d0bb2-a3bb-49ba-8d95-f25fd2d39f88" providerId="ADAL" clId="{8C60D3FD-459C-4E6E-B52F-CEB2F886AD09}" dt="2025-11-14T05:57:32.687" v="1282" actId="20577"/>
          <ac:spMkLst>
            <pc:docMk/>
            <pc:sldMk cId="3054353694" sldId="258"/>
            <ac:spMk id="1127" creationId="{B2CDE80B-E6D0-B342-FA0A-927D639C4F83}"/>
          </ac:spMkLst>
        </pc:spChg>
        <pc:spChg chg="add del mod">
          <ac:chgData name="최예림" userId="ff3d0bb2-a3bb-49ba-8d95-f25fd2d39f88" providerId="ADAL" clId="{8C60D3FD-459C-4E6E-B52F-CEB2F886AD09}" dt="2025-11-14T05:58:28.827" v="1308" actId="478"/>
          <ac:spMkLst>
            <pc:docMk/>
            <pc:sldMk cId="3054353694" sldId="258"/>
            <ac:spMk id="1130" creationId="{0E88BF4C-8942-407A-0094-EA36D9360183}"/>
          </ac:spMkLst>
        </pc:spChg>
        <pc:spChg chg="add del mod">
          <ac:chgData name="최예림" userId="ff3d0bb2-a3bb-49ba-8d95-f25fd2d39f88" providerId="ADAL" clId="{8C60D3FD-459C-4E6E-B52F-CEB2F886AD09}" dt="2025-11-14T05:58:30.022" v="1309" actId="478"/>
          <ac:spMkLst>
            <pc:docMk/>
            <pc:sldMk cId="3054353694" sldId="258"/>
            <ac:spMk id="1131" creationId="{87977238-43DF-836A-7F54-FF48A0E5DEB9}"/>
          </ac:spMkLst>
        </pc:spChg>
        <pc:spChg chg="add mod">
          <ac:chgData name="최예림" userId="ff3d0bb2-a3bb-49ba-8d95-f25fd2d39f88" providerId="ADAL" clId="{8C60D3FD-459C-4E6E-B52F-CEB2F886AD09}" dt="2025-11-14T06:03:55.680" v="1507" actId="14100"/>
          <ac:spMkLst>
            <pc:docMk/>
            <pc:sldMk cId="3054353694" sldId="258"/>
            <ac:spMk id="1132" creationId="{EE266F22-FB9D-F32A-0F14-5B658E17FDE0}"/>
          </ac:spMkLst>
        </pc:spChg>
        <pc:spChg chg="add mod">
          <ac:chgData name="최예림" userId="ff3d0bb2-a3bb-49ba-8d95-f25fd2d39f88" providerId="ADAL" clId="{8C60D3FD-459C-4E6E-B52F-CEB2F886AD09}" dt="2025-11-14T06:03:55.370" v="1506" actId="1076"/>
          <ac:spMkLst>
            <pc:docMk/>
            <pc:sldMk cId="3054353694" sldId="258"/>
            <ac:spMk id="1133" creationId="{CB1327E9-F4BE-0C07-C290-C7CD8A44B3A4}"/>
          </ac:spMkLst>
        </pc:spChg>
        <pc:spChg chg="add del mod">
          <ac:chgData name="최예림" userId="ff3d0bb2-a3bb-49ba-8d95-f25fd2d39f88" providerId="ADAL" clId="{8C60D3FD-459C-4E6E-B52F-CEB2F886AD09}" dt="2025-11-14T05:59:14.177" v="1320" actId="478"/>
          <ac:spMkLst>
            <pc:docMk/>
            <pc:sldMk cId="3054353694" sldId="258"/>
            <ac:spMk id="1134" creationId="{60852C77-B10B-AFF2-B24C-36B1AD6E6642}"/>
          </ac:spMkLst>
        </pc:spChg>
        <pc:spChg chg="add del mod">
          <ac:chgData name="최예림" userId="ff3d0bb2-a3bb-49ba-8d95-f25fd2d39f88" providerId="ADAL" clId="{8C60D3FD-459C-4E6E-B52F-CEB2F886AD09}" dt="2025-11-14T05:59:14.177" v="1320" actId="478"/>
          <ac:spMkLst>
            <pc:docMk/>
            <pc:sldMk cId="3054353694" sldId="258"/>
            <ac:spMk id="1135" creationId="{EA175D6B-AAEB-41D7-82B5-6B89F809E2AA}"/>
          </ac:spMkLst>
        </pc:spChg>
        <pc:spChg chg="add mod topLvl">
          <ac:chgData name="최예림" userId="ff3d0bb2-a3bb-49ba-8d95-f25fd2d39f88" providerId="ADAL" clId="{8C60D3FD-459C-4E6E-B52F-CEB2F886AD09}" dt="2025-11-14T06:32:28.189" v="2998" actId="1076"/>
          <ac:spMkLst>
            <pc:docMk/>
            <pc:sldMk cId="3054353694" sldId="258"/>
            <ac:spMk id="1136" creationId="{A3BE9437-A41E-3FCF-0502-F3480F474413}"/>
          </ac:spMkLst>
        </pc:spChg>
        <pc:spChg chg="add mod topLvl">
          <ac:chgData name="최예림" userId="ff3d0bb2-a3bb-49ba-8d95-f25fd2d39f88" providerId="ADAL" clId="{8C60D3FD-459C-4E6E-B52F-CEB2F886AD09}" dt="2025-11-14T06:32:28.189" v="2998" actId="1076"/>
          <ac:spMkLst>
            <pc:docMk/>
            <pc:sldMk cId="3054353694" sldId="258"/>
            <ac:spMk id="1137" creationId="{6F17829A-12FA-35E3-2155-20AE7DA2BBFE}"/>
          </ac:spMkLst>
        </pc:spChg>
        <pc:spChg chg="add mod">
          <ac:chgData name="최예림" userId="ff3d0bb2-a3bb-49ba-8d95-f25fd2d39f88" providerId="ADAL" clId="{8C60D3FD-459C-4E6E-B52F-CEB2F886AD09}" dt="2025-11-14T06:02:15.489" v="1461" actId="20577"/>
          <ac:spMkLst>
            <pc:docMk/>
            <pc:sldMk cId="3054353694" sldId="258"/>
            <ac:spMk id="1138" creationId="{DA4F7014-8C0B-69A4-C8B5-660C3DF2C3AC}"/>
          </ac:spMkLst>
        </pc:spChg>
        <pc:spChg chg="add mod topLvl">
          <ac:chgData name="최예림" userId="ff3d0bb2-a3bb-49ba-8d95-f25fd2d39f88" providerId="ADAL" clId="{8C60D3FD-459C-4E6E-B52F-CEB2F886AD09}" dt="2025-11-14T06:32:28.189" v="2998" actId="1076"/>
          <ac:spMkLst>
            <pc:docMk/>
            <pc:sldMk cId="3054353694" sldId="258"/>
            <ac:spMk id="1139" creationId="{AE968027-5DA8-C915-2D3C-054440F73654}"/>
          </ac:spMkLst>
        </pc:spChg>
        <pc:spChg chg="add mod">
          <ac:chgData name="최예림" userId="ff3d0bb2-a3bb-49ba-8d95-f25fd2d39f88" providerId="ADAL" clId="{8C60D3FD-459C-4E6E-B52F-CEB2F886AD09}" dt="2025-11-14T06:03:55.370" v="1506" actId="1076"/>
          <ac:spMkLst>
            <pc:docMk/>
            <pc:sldMk cId="3054353694" sldId="258"/>
            <ac:spMk id="1140" creationId="{D8989550-B569-41FF-D122-2E5EC216792B}"/>
          </ac:spMkLst>
        </pc:spChg>
        <pc:spChg chg="add mod">
          <ac:chgData name="최예림" userId="ff3d0bb2-a3bb-49ba-8d95-f25fd2d39f88" providerId="ADAL" clId="{8C60D3FD-459C-4E6E-B52F-CEB2F886AD09}" dt="2025-11-14T06:04:33.061" v="1528" actId="12788"/>
          <ac:spMkLst>
            <pc:docMk/>
            <pc:sldMk cId="3054353694" sldId="258"/>
            <ac:spMk id="1148" creationId="{ACD380DC-D96F-4526-D96E-06AD1BDBA45F}"/>
          </ac:spMkLst>
        </pc:spChg>
        <pc:spChg chg="add del mod">
          <ac:chgData name="최예림" userId="ff3d0bb2-a3bb-49ba-8d95-f25fd2d39f88" providerId="ADAL" clId="{8C60D3FD-459C-4E6E-B52F-CEB2F886AD09}" dt="2025-11-14T06:04:27.858" v="1526" actId="478"/>
          <ac:spMkLst>
            <pc:docMk/>
            <pc:sldMk cId="3054353694" sldId="258"/>
            <ac:spMk id="1149" creationId="{59DA3994-F326-DFA4-E9AF-2E6BFBF54A3F}"/>
          </ac:spMkLst>
        </pc:spChg>
        <pc:spChg chg="add del mod">
          <ac:chgData name="최예림" userId="ff3d0bb2-a3bb-49ba-8d95-f25fd2d39f88" providerId="ADAL" clId="{8C60D3FD-459C-4E6E-B52F-CEB2F886AD09}" dt="2025-11-14T06:04:25.161" v="1525" actId="478"/>
          <ac:spMkLst>
            <pc:docMk/>
            <pc:sldMk cId="3054353694" sldId="258"/>
            <ac:spMk id="1150" creationId="{7772FC53-BA64-5C3F-3151-3764933A5894}"/>
          </ac:spMkLst>
        </pc:spChg>
        <pc:spChg chg="add mod">
          <ac:chgData name="최예림" userId="ff3d0bb2-a3bb-49ba-8d95-f25fd2d39f88" providerId="ADAL" clId="{8C60D3FD-459C-4E6E-B52F-CEB2F886AD09}" dt="2025-11-14T06:04:35.484" v="1535" actId="20577"/>
          <ac:spMkLst>
            <pc:docMk/>
            <pc:sldMk cId="3054353694" sldId="258"/>
            <ac:spMk id="1151" creationId="{210AD82C-AC2F-69CA-C1A6-99613F2852B1}"/>
          </ac:spMkLst>
        </pc:spChg>
        <pc:spChg chg="add mod">
          <ac:chgData name="최예림" userId="ff3d0bb2-a3bb-49ba-8d95-f25fd2d39f88" providerId="ADAL" clId="{8C60D3FD-459C-4E6E-B52F-CEB2F886AD09}" dt="2025-11-14T06:04:39.164" v="1550" actId="20577"/>
          <ac:spMkLst>
            <pc:docMk/>
            <pc:sldMk cId="3054353694" sldId="258"/>
            <ac:spMk id="1152" creationId="{2525C5AE-F54F-769C-EAE8-CD1859884395}"/>
          </ac:spMkLst>
        </pc:spChg>
        <pc:spChg chg="add mod">
          <ac:chgData name="최예림" userId="ff3d0bb2-a3bb-49ba-8d95-f25fd2d39f88" providerId="ADAL" clId="{8C60D3FD-459C-4E6E-B52F-CEB2F886AD09}" dt="2025-11-14T06:33:14.280" v="3023" actId="164"/>
          <ac:spMkLst>
            <pc:docMk/>
            <pc:sldMk cId="3054353694" sldId="258"/>
            <ac:spMk id="1153" creationId="{7581889F-E090-62AE-89C7-BB16F0883B39}"/>
          </ac:spMkLst>
        </pc:spChg>
        <pc:spChg chg="add mod topLvl">
          <ac:chgData name="최예림" userId="ff3d0bb2-a3bb-49ba-8d95-f25fd2d39f88" providerId="ADAL" clId="{8C60D3FD-459C-4E6E-B52F-CEB2F886AD09}" dt="2025-11-14T06:17:33.261" v="1916" actId="165"/>
          <ac:spMkLst>
            <pc:docMk/>
            <pc:sldMk cId="3054353694" sldId="258"/>
            <ac:spMk id="1154" creationId="{A5075F41-B743-5B61-E218-16A27C376FAE}"/>
          </ac:spMkLst>
        </pc:spChg>
        <pc:spChg chg="add mod topLvl">
          <ac:chgData name="최예림" userId="ff3d0bb2-a3bb-49ba-8d95-f25fd2d39f88" providerId="ADAL" clId="{8C60D3FD-459C-4E6E-B52F-CEB2F886AD09}" dt="2025-11-14T06:32:28.189" v="2998" actId="1076"/>
          <ac:spMkLst>
            <pc:docMk/>
            <pc:sldMk cId="3054353694" sldId="258"/>
            <ac:spMk id="1155" creationId="{4B6479DF-63AA-A2BC-0EFD-060E0A29BDD1}"/>
          </ac:spMkLst>
        </pc:spChg>
        <pc:spChg chg="add mod topLvl">
          <ac:chgData name="최예림" userId="ff3d0bb2-a3bb-49ba-8d95-f25fd2d39f88" providerId="ADAL" clId="{8C60D3FD-459C-4E6E-B52F-CEB2F886AD09}" dt="2025-11-14T06:17:33.261" v="1916" actId="165"/>
          <ac:spMkLst>
            <pc:docMk/>
            <pc:sldMk cId="3054353694" sldId="258"/>
            <ac:spMk id="1157" creationId="{2EA92A5B-7FDF-0009-C898-3022A3CE92B8}"/>
          </ac:spMkLst>
        </pc:spChg>
        <pc:spChg chg="add mod topLvl">
          <ac:chgData name="최예림" userId="ff3d0bb2-a3bb-49ba-8d95-f25fd2d39f88" providerId="ADAL" clId="{8C60D3FD-459C-4E6E-B52F-CEB2F886AD09}" dt="2025-11-14T06:32:28.189" v="2998" actId="1076"/>
          <ac:spMkLst>
            <pc:docMk/>
            <pc:sldMk cId="3054353694" sldId="258"/>
            <ac:spMk id="1161" creationId="{A5C9246C-7420-C6B6-7ED6-8C21035BCA3A}"/>
          </ac:spMkLst>
        </pc:spChg>
        <pc:spChg chg="add del mod">
          <ac:chgData name="최예림" userId="ff3d0bb2-a3bb-49ba-8d95-f25fd2d39f88" providerId="ADAL" clId="{8C60D3FD-459C-4E6E-B52F-CEB2F886AD09}" dt="2025-11-14T06:14:54.145" v="1855" actId="478"/>
          <ac:spMkLst>
            <pc:docMk/>
            <pc:sldMk cId="3054353694" sldId="258"/>
            <ac:spMk id="1163" creationId="{25992738-F4D3-72DB-C478-2C2216ED49CE}"/>
          </ac:spMkLst>
        </pc:spChg>
        <pc:spChg chg="add del mod ord">
          <ac:chgData name="최예림" userId="ff3d0bb2-a3bb-49ba-8d95-f25fd2d39f88" providerId="ADAL" clId="{8C60D3FD-459C-4E6E-B52F-CEB2F886AD09}" dt="2025-11-14T06:18:08.439" v="1924" actId="478"/>
          <ac:spMkLst>
            <pc:docMk/>
            <pc:sldMk cId="3054353694" sldId="258"/>
            <ac:spMk id="1169" creationId="{FDDCCC28-A1D1-D77F-8687-9F534DF88473}"/>
          </ac:spMkLst>
        </pc:spChg>
        <pc:spChg chg="add mod">
          <ac:chgData name="최예림" userId="ff3d0bb2-a3bb-49ba-8d95-f25fd2d39f88" providerId="ADAL" clId="{8C60D3FD-459C-4E6E-B52F-CEB2F886AD09}" dt="2025-11-14T06:20:25.348" v="2145" actId="14100"/>
          <ac:spMkLst>
            <pc:docMk/>
            <pc:sldMk cId="3054353694" sldId="258"/>
            <ac:spMk id="1183" creationId="{A2EEB8AB-FFA5-50BE-8F71-E512CA8EC53F}"/>
          </ac:spMkLst>
        </pc:spChg>
        <pc:spChg chg="add mod">
          <ac:chgData name="최예림" userId="ff3d0bb2-a3bb-49ba-8d95-f25fd2d39f88" providerId="ADAL" clId="{8C60D3FD-459C-4E6E-B52F-CEB2F886AD09}" dt="2025-11-14T06:19:36.321" v="2014" actId="20577"/>
          <ac:spMkLst>
            <pc:docMk/>
            <pc:sldMk cId="3054353694" sldId="258"/>
            <ac:spMk id="1184" creationId="{B8B1B5DE-C02B-7CE0-B735-0E3941DBB15F}"/>
          </ac:spMkLst>
        </pc:spChg>
        <pc:spChg chg="add mod">
          <ac:chgData name="최예림" userId="ff3d0bb2-a3bb-49ba-8d95-f25fd2d39f88" providerId="ADAL" clId="{8C60D3FD-459C-4E6E-B52F-CEB2F886AD09}" dt="2025-11-14T06:32:25.954" v="2997" actId="1076"/>
          <ac:spMkLst>
            <pc:docMk/>
            <pc:sldMk cId="3054353694" sldId="258"/>
            <ac:spMk id="1185" creationId="{75B5FFC7-7B75-E903-6C5A-11932930F01A}"/>
          </ac:spMkLst>
        </pc:spChg>
        <pc:spChg chg="add del mod">
          <ac:chgData name="최예림" userId="ff3d0bb2-a3bb-49ba-8d95-f25fd2d39f88" providerId="ADAL" clId="{8C60D3FD-459C-4E6E-B52F-CEB2F886AD09}" dt="2025-11-14T06:32:15.476" v="2994" actId="478"/>
          <ac:spMkLst>
            <pc:docMk/>
            <pc:sldMk cId="3054353694" sldId="258"/>
            <ac:spMk id="1188" creationId="{2FFF6618-BD59-0C37-5981-54F407CB6081}"/>
          </ac:spMkLst>
        </pc:spChg>
        <pc:spChg chg="add del mod">
          <ac:chgData name="최예림" userId="ff3d0bb2-a3bb-49ba-8d95-f25fd2d39f88" providerId="ADAL" clId="{8C60D3FD-459C-4E6E-B52F-CEB2F886AD09}" dt="2025-11-14T06:32:15.476" v="2994" actId="478"/>
          <ac:spMkLst>
            <pc:docMk/>
            <pc:sldMk cId="3054353694" sldId="258"/>
            <ac:spMk id="1189" creationId="{6BF1B541-A6CC-ABC5-89F7-715627D6C188}"/>
          </ac:spMkLst>
        </pc:spChg>
        <pc:spChg chg="add del mod">
          <ac:chgData name="최예림" userId="ff3d0bb2-a3bb-49ba-8d95-f25fd2d39f88" providerId="ADAL" clId="{8C60D3FD-459C-4E6E-B52F-CEB2F886AD09}" dt="2025-11-14T06:32:15.476" v="2994" actId="478"/>
          <ac:spMkLst>
            <pc:docMk/>
            <pc:sldMk cId="3054353694" sldId="258"/>
            <ac:spMk id="1190" creationId="{58FA0581-1977-F9A9-E147-7582D969951B}"/>
          </ac:spMkLst>
        </pc:spChg>
        <pc:spChg chg="add del mod">
          <ac:chgData name="최예림" userId="ff3d0bb2-a3bb-49ba-8d95-f25fd2d39f88" providerId="ADAL" clId="{8C60D3FD-459C-4E6E-B52F-CEB2F886AD09}" dt="2025-11-14T06:32:15.476" v="2994" actId="478"/>
          <ac:spMkLst>
            <pc:docMk/>
            <pc:sldMk cId="3054353694" sldId="258"/>
            <ac:spMk id="1191" creationId="{36A54D04-1BB6-A71C-D0E7-472333102C38}"/>
          </ac:spMkLst>
        </pc:spChg>
        <pc:spChg chg="add del mod">
          <ac:chgData name="최예림" userId="ff3d0bb2-a3bb-49ba-8d95-f25fd2d39f88" providerId="ADAL" clId="{8C60D3FD-459C-4E6E-B52F-CEB2F886AD09}" dt="2025-11-14T06:32:15.476" v="2994" actId="478"/>
          <ac:spMkLst>
            <pc:docMk/>
            <pc:sldMk cId="3054353694" sldId="258"/>
            <ac:spMk id="1192" creationId="{1EDF35ED-F75F-945E-E6F5-DC46BB239DF4}"/>
          </ac:spMkLst>
        </pc:spChg>
        <pc:spChg chg="add del mod">
          <ac:chgData name="최예림" userId="ff3d0bb2-a3bb-49ba-8d95-f25fd2d39f88" providerId="ADAL" clId="{8C60D3FD-459C-4E6E-B52F-CEB2F886AD09}" dt="2025-11-14T06:32:15.476" v="2994" actId="478"/>
          <ac:spMkLst>
            <pc:docMk/>
            <pc:sldMk cId="3054353694" sldId="258"/>
            <ac:spMk id="1193" creationId="{3DB045FD-A1CE-4659-55BC-A29EA9BCD3E6}"/>
          </ac:spMkLst>
        </pc:spChg>
        <pc:spChg chg="add del mod">
          <ac:chgData name="최예림" userId="ff3d0bb2-a3bb-49ba-8d95-f25fd2d39f88" providerId="ADAL" clId="{8C60D3FD-459C-4E6E-B52F-CEB2F886AD09}" dt="2025-11-14T06:32:15.476" v="2994" actId="478"/>
          <ac:spMkLst>
            <pc:docMk/>
            <pc:sldMk cId="3054353694" sldId="258"/>
            <ac:spMk id="1195" creationId="{626C4B2C-448B-F73E-A87B-21843A80432F}"/>
          </ac:spMkLst>
        </pc:spChg>
        <pc:spChg chg="add del mod">
          <ac:chgData name="최예림" userId="ff3d0bb2-a3bb-49ba-8d95-f25fd2d39f88" providerId="ADAL" clId="{8C60D3FD-459C-4E6E-B52F-CEB2F886AD09}" dt="2025-11-14T06:32:15.476" v="2994" actId="478"/>
          <ac:spMkLst>
            <pc:docMk/>
            <pc:sldMk cId="3054353694" sldId="258"/>
            <ac:spMk id="1196" creationId="{6D9125E9-9079-F845-1831-063ABAEC2B13}"/>
          </ac:spMkLst>
        </pc:spChg>
        <pc:spChg chg="add mod ord">
          <ac:chgData name="최예림" userId="ff3d0bb2-a3bb-49ba-8d95-f25fd2d39f88" providerId="ADAL" clId="{8C60D3FD-459C-4E6E-B52F-CEB2F886AD09}" dt="2025-11-14T06:33:14.280" v="3023" actId="164"/>
          <ac:spMkLst>
            <pc:docMk/>
            <pc:sldMk cId="3054353694" sldId="258"/>
            <ac:spMk id="1198" creationId="{BB75DB62-53C1-9AA7-802D-2798F30E551D}"/>
          </ac:spMkLst>
        </pc:spChg>
        <pc:spChg chg="add mod">
          <ac:chgData name="최예림" userId="ff3d0bb2-a3bb-49ba-8d95-f25fd2d39f88" providerId="ADAL" clId="{8C60D3FD-459C-4E6E-B52F-CEB2F886AD09}" dt="2025-11-14T06:32:30.351" v="2999" actId="1076"/>
          <ac:spMkLst>
            <pc:docMk/>
            <pc:sldMk cId="3054353694" sldId="258"/>
            <ac:spMk id="1199" creationId="{7D71BFF4-743F-EEDB-1C53-51A4A0DF016F}"/>
          </ac:spMkLst>
        </pc:spChg>
        <pc:spChg chg="add mod">
          <ac:chgData name="최예림" userId="ff3d0bb2-a3bb-49ba-8d95-f25fd2d39f88" providerId="ADAL" clId="{8C60D3FD-459C-4E6E-B52F-CEB2F886AD09}" dt="2025-11-14T06:30:29.781" v="2912" actId="14100"/>
          <ac:spMkLst>
            <pc:docMk/>
            <pc:sldMk cId="3054353694" sldId="258"/>
            <ac:spMk id="1200" creationId="{2B098454-E895-23DB-4232-69ECC1063EB2}"/>
          </ac:spMkLst>
        </pc:spChg>
        <pc:spChg chg="add mod">
          <ac:chgData name="최예림" userId="ff3d0bb2-a3bb-49ba-8d95-f25fd2d39f88" providerId="ADAL" clId="{8C60D3FD-459C-4E6E-B52F-CEB2F886AD09}" dt="2025-11-14T06:32:30.351" v="2999" actId="1076"/>
          <ac:spMkLst>
            <pc:docMk/>
            <pc:sldMk cId="3054353694" sldId="258"/>
            <ac:spMk id="1201" creationId="{3EEF23B1-C394-A255-60C1-B543B4FD63AD}"/>
          </ac:spMkLst>
        </pc:spChg>
        <pc:spChg chg="add mod">
          <ac:chgData name="최예림" userId="ff3d0bb2-a3bb-49ba-8d95-f25fd2d39f88" providerId="ADAL" clId="{8C60D3FD-459C-4E6E-B52F-CEB2F886AD09}" dt="2025-11-14T06:26:06.541" v="2476" actId="1076"/>
          <ac:spMkLst>
            <pc:docMk/>
            <pc:sldMk cId="3054353694" sldId="258"/>
            <ac:spMk id="1202" creationId="{26C9A625-50E2-A9DE-7CA2-45840FBE7F23}"/>
          </ac:spMkLst>
        </pc:spChg>
        <pc:spChg chg="add del mod">
          <ac:chgData name="최예림" userId="ff3d0bb2-a3bb-49ba-8d95-f25fd2d39f88" providerId="ADAL" clId="{8C60D3FD-459C-4E6E-B52F-CEB2F886AD09}" dt="2025-11-14T06:23:42.399" v="2272" actId="478"/>
          <ac:spMkLst>
            <pc:docMk/>
            <pc:sldMk cId="3054353694" sldId="258"/>
            <ac:spMk id="1203" creationId="{F7C2EEDE-920B-6105-2057-3334640B6AE8}"/>
          </ac:spMkLst>
        </pc:spChg>
        <pc:spChg chg="add del mod">
          <ac:chgData name="최예림" userId="ff3d0bb2-a3bb-49ba-8d95-f25fd2d39f88" providerId="ADAL" clId="{8C60D3FD-459C-4E6E-B52F-CEB2F886AD09}" dt="2025-11-14T06:23:42.399" v="2272" actId="478"/>
          <ac:spMkLst>
            <pc:docMk/>
            <pc:sldMk cId="3054353694" sldId="258"/>
            <ac:spMk id="1204" creationId="{EDBE3287-4711-5BDC-E4D3-62DF7D189C26}"/>
          </ac:spMkLst>
        </pc:spChg>
        <pc:spChg chg="add mod">
          <ac:chgData name="최예림" userId="ff3d0bb2-a3bb-49ba-8d95-f25fd2d39f88" providerId="ADAL" clId="{8C60D3FD-459C-4E6E-B52F-CEB2F886AD09}" dt="2025-11-14T06:30:29.781" v="2912" actId="14100"/>
          <ac:spMkLst>
            <pc:docMk/>
            <pc:sldMk cId="3054353694" sldId="258"/>
            <ac:spMk id="1206" creationId="{8D967CF0-E782-A0DB-8BD9-8B1B710247E5}"/>
          </ac:spMkLst>
        </pc:spChg>
        <pc:spChg chg="add mod">
          <ac:chgData name="최예림" userId="ff3d0bb2-a3bb-49ba-8d95-f25fd2d39f88" providerId="ADAL" clId="{8C60D3FD-459C-4E6E-B52F-CEB2F886AD09}" dt="2025-11-14T06:27:22.052" v="2645" actId="1076"/>
          <ac:spMkLst>
            <pc:docMk/>
            <pc:sldMk cId="3054353694" sldId="258"/>
            <ac:spMk id="1207" creationId="{CBA26098-3F84-79FC-1B6D-F3C6D6F71FF5}"/>
          </ac:spMkLst>
        </pc:spChg>
        <pc:spChg chg="add mod">
          <ac:chgData name="최예림" userId="ff3d0bb2-a3bb-49ba-8d95-f25fd2d39f88" providerId="ADAL" clId="{8C60D3FD-459C-4E6E-B52F-CEB2F886AD09}" dt="2025-11-14T06:33:14.280" v="3023" actId="164"/>
          <ac:spMkLst>
            <pc:docMk/>
            <pc:sldMk cId="3054353694" sldId="258"/>
            <ac:spMk id="1208" creationId="{1DAB1D29-0958-A294-5068-52542124FE7E}"/>
          </ac:spMkLst>
        </pc:spChg>
        <pc:spChg chg="add del">
          <ac:chgData name="최예림" userId="ff3d0bb2-a3bb-49ba-8d95-f25fd2d39f88" providerId="ADAL" clId="{8C60D3FD-459C-4E6E-B52F-CEB2F886AD09}" dt="2025-11-14T06:25:32.376" v="2396" actId="478"/>
          <ac:spMkLst>
            <pc:docMk/>
            <pc:sldMk cId="3054353694" sldId="258"/>
            <ac:spMk id="1209" creationId="{793F15EE-5856-33A1-90DD-1C7204740CEF}"/>
          </ac:spMkLst>
        </pc:spChg>
        <pc:spChg chg="add mod ord">
          <ac:chgData name="최예림" userId="ff3d0bb2-a3bb-49ba-8d95-f25fd2d39f88" providerId="ADAL" clId="{8C60D3FD-459C-4E6E-B52F-CEB2F886AD09}" dt="2025-11-14T06:32:30.351" v="2999" actId="1076"/>
          <ac:spMkLst>
            <pc:docMk/>
            <pc:sldMk cId="3054353694" sldId="258"/>
            <ac:spMk id="1210" creationId="{E538E67A-30C6-F49F-FBAE-9F9D79D1FA59}"/>
          </ac:spMkLst>
        </pc:spChg>
        <pc:spChg chg="add mod">
          <ac:chgData name="최예림" userId="ff3d0bb2-a3bb-49ba-8d95-f25fd2d39f88" providerId="ADAL" clId="{8C60D3FD-459C-4E6E-B52F-CEB2F886AD09}" dt="2025-11-14T06:30:29.781" v="2912" actId="14100"/>
          <ac:spMkLst>
            <pc:docMk/>
            <pc:sldMk cId="3054353694" sldId="258"/>
            <ac:spMk id="1213" creationId="{4AB1F1DB-DC61-A51E-4A30-855A5D0EC1F1}"/>
          </ac:spMkLst>
        </pc:spChg>
        <pc:spChg chg="add mod">
          <ac:chgData name="최예림" userId="ff3d0bb2-a3bb-49ba-8d95-f25fd2d39f88" providerId="ADAL" clId="{8C60D3FD-459C-4E6E-B52F-CEB2F886AD09}" dt="2025-11-14T06:27:59.212" v="2675" actId="20577"/>
          <ac:spMkLst>
            <pc:docMk/>
            <pc:sldMk cId="3054353694" sldId="258"/>
            <ac:spMk id="1214" creationId="{61F36E22-08D6-07A8-A1B9-FC0D7A5C4E47}"/>
          </ac:spMkLst>
        </pc:spChg>
        <pc:spChg chg="add mod">
          <ac:chgData name="최예림" userId="ff3d0bb2-a3bb-49ba-8d95-f25fd2d39f88" providerId="ADAL" clId="{8C60D3FD-459C-4E6E-B52F-CEB2F886AD09}" dt="2025-11-14T06:32:30.351" v="2999" actId="1076"/>
          <ac:spMkLst>
            <pc:docMk/>
            <pc:sldMk cId="3054353694" sldId="258"/>
            <ac:spMk id="1215" creationId="{CDD18C84-F6E7-143A-D67B-AFAC1BCB2C3C}"/>
          </ac:spMkLst>
        </pc:spChg>
        <pc:spChg chg="add mod">
          <ac:chgData name="최예림" userId="ff3d0bb2-a3bb-49ba-8d95-f25fd2d39f88" providerId="ADAL" clId="{8C60D3FD-459C-4E6E-B52F-CEB2F886AD09}" dt="2025-11-14T06:32:30.351" v="2999" actId="1076"/>
          <ac:spMkLst>
            <pc:docMk/>
            <pc:sldMk cId="3054353694" sldId="258"/>
            <ac:spMk id="1216" creationId="{C9BB4A1F-607A-53BD-FDD7-2E292A0C2AC9}"/>
          </ac:spMkLst>
        </pc:spChg>
        <pc:spChg chg="add mod">
          <ac:chgData name="최예림" userId="ff3d0bb2-a3bb-49ba-8d95-f25fd2d39f88" providerId="ADAL" clId="{8C60D3FD-459C-4E6E-B52F-CEB2F886AD09}" dt="2025-11-14T06:28:22.517" v="2690" actId="1076"/>
          <ac:spMkLst>
            <pc:docMk/>
            <pc:sldMk cId="3054353694" sldId="258"/>
            <ac:spMk id="1217" creationId="{F4B2B33C-15D8-6CF9-EE3C-D98ED207AF0A}"/>
          </ac:spMkLst>
        </pc:spChg>
        <pc:spChg chg="add mod">
          <ac:chgData name="최예림" userId="ff3d0bb2-a3bb-49ba-8d95-f25fd2d39f88" providerId="ADAL" clId="{8C60D3FD-459C-4E6E-B52F-CEB2F886AD09}" dt="2025-11-14T06:32:30.351" v="2999" actId="1076"/>
          <ac:spMkLst>
            <pc:docMk/>
            <pc:sldMk cId="3054353694" sldId="258"/>
            <ac:spMk id="1218" creationId="{E43BF9D5-83AE-550B-8266-07C3928E59A8}"/>
          </ac:spMkLst>
        </pc:spChg>
        <pc:spChg chg="add mod">
          <ac:chgData name="최예림" userId="ff3d0bb2-a3bb-49ba-8d95-f25fd2d39f88" providerId="ADAL" clId="{8C60D3FD-459C-4E6E-B52F-CEB2F886AD09}" dt="2025-11-14T06:32:30.351" v="2999" actId="1076"/>
          <ac:spMkLst>
            <pc:docMk/>
            <pc:sldMk cId="3054353694" sldId="258"/>
            <ac:spMk id="1219" creationId="{D1391FDC-78E8-7C92-3102-B3793D0C4C24}"/>
          </ac:spMkLst>
        </pc:spChg>
        <pc:spChg chg="add mod">
          <ac:chgData name="최예림" userId="ff3d0bb2-a3bb-49ba-8d95-f25fd2d39f88" providerId="ADAL" clId="{8C60D3FD-459C-4E6E-B52F-CEB2F886AD09}" dt="2025-11-14T06:31:27.996" v="2934" actId="571"/>
          <ac:spMkLst>
            <pc:docMk/>
            <pc:sldMk cId="3054353694" sldId="258"/>
            <ac:spMk id="1221" creationId="{C0507360-BADC-6DD0-4351-C5AFE12AC582}"/>
          </ac:spMkLst>
        </pc:spChg>
        <pc:spChg chg="add mod">
          <ac:chgData name="최예림" userId="ff3d0bb2-a3bb-49ba-8d95-f25fd2d39f88" providerId="ADAL" clId="{8C60D3FD-459C-4E6E-B52F-CEB2F886AD09}" dt="2025-11-14T06:32:30.351" v="2999" actId="1076"/>
          <ac:spMkLst>
            <pc:docMk/>
            <pc:sldMk cId="3054353694" sldId="258"/>
            <ac:spMk id="1222" creationId="{E832C61E-E97F-D6B2-5F32-278325F4AB8B}"/>
          </ac:spMkLst>
        </pc:spChg>
        <pc:spChg chg="add mod">
          <ac:chgData name="최예림" userId="ff3d0bb2-a3bb-49ba-8d95-f25fd2d39f88" providerId="ADAL" clId="{8C60D3FD-459C-4E6E-B52F-CEB2F886AD09}" dt="2025-11-14T06:31:49.857" v="2987" actId="20577"/>
          <ac:spMkLst>
            <pc:docMk/>
            <pc:sldMk cId="3054353694" sldId="258"/>
            <ac:spMk id="1223" creationId="{39C024C8-DAE7-074B-2BF9-9D33FF2F4330}"/>
          </ac:spMkLst>
        </pc:spChg>
        <pc:grpChg chg="mod">
          <ac:chgData name="최예림" userId="ff3d0bb2-a3bb-49ba-8d95-f25fd2d39f88" providerId="ADAL" clId="{8C60D3FD-459C-4E6E-B52F-CEB2F886AD09}" dt="2025-11-14T06:33:13.742" v="3022" actId="14100"/>
          <ac:grpSpMkLst>
            <pc:docMk/>
            <pc:sldMk cId="3054353694" sldId="258"/>
            <ac:grpSpMk id="2" creationId="{FE77E7BE-D1CC-58BF-31B6-0E73AF73746E}"/>
          </ac:grpSpMkLst>
        </pc:grpChg>
        <pc:grpChg chg="add del mod">
          <ac:chgData name="최예림" userId="ff3d0bb2-a3bb-49ba-8d95-f25fd2d39f88" providerId="ADAL" clId="{8C60D3FD-459C-4E6E-B52F-CEB2F886AD09}" dt="2025-11-14T05:31:58.092" v="190" actId="165"/>
          <ac:grpSpMkLst>
            <pc:docMk/>
            <pc:sldMk cId="3054353694" sldId="258"/>
            <ac:grpSpMk id="54" creationId="{EAC37810-755B-84AA-C3E3-AA6822D0329F}"/>
          </ac:grpSpMkLst>
        </pc:grpChg>
        <pc:grpChg chg="add del mod">
          <ac:chgData name="최예림" userId="ff3d0bb2-a3bb-49ba-8d95-f25fd2d39f88" providerId="ADAL" clId="{8C60D3FD-459C-4E6E-B52F-CEB2F886AD09}" dt="2025-11-14T05:34:42.020" v="481" actId="165"/>
          <ac:grpSpMkLst>
            <pc:docMk/>
            <pc:sldMk cId="3054353694" sldId="258"/>
            <ac:grpSpMk id="1024" creationId="{8D2EA73D-D4AE-3099-BBFC-D83661CD82A2}"/>
          </ac:grpSpMkLst>
        </pc:grpChg>
        <pc:grpChg chg="add del mod">
          <ac:chgData name="최예림" userId="ff3d0bb2-a3bb-49ba-8d95-f25fd2d39f88" providerId="ADAL" clId="{8C60D3FD-459C-4E6E-B52F-CEB2F886AD09}" dt="2025-11-14T05:41:02.565" v="649" actId="165"/>
          <ac:grpSpMkLst>
            <pc:docMk/>
            <pc:sldMk cId="3054353694" sldId="258"/>
            <ac:grpSpMk id="1038" creationId="{F1F32242-D33C-4842-366F-A43A362C88B5}"/>
          </ac:grpSpMkLst>
        </pc:grpChg>
        <pc:grpChg chg="add del mod">
          <ac:chgData name="최예림" userId="ff3d0bb2-a3bb-49ba-8d95-f25fd2d39f88" providerId="ADAL" clId="{8C60D3FD-459C-4E6E-B52F-CEB2F886AD09}" dt="2025-11-14T05:41:02.974" v="650" actId="165"/>
          <ac:grpSpMkLst>
            <pc:docMk/>
            <pc:sldMk cId="3054353694" sldId="258"/>
            <ac:grpSpMk id="1039" creationId="{144FB5AD-D47C-BE14-DF63-DAE42F8F1599}"/>
          </ac:grpSpMkLst>
        </pc:grpChg>
        <pc:grpChg chg="add del mod">
          <ac:chgData name="최예림" userId="ff3d0bb2-a3bb-49ba-8d95-f25fd2d39f88" providerId="ADAL" clId="{8C60D3FD-459C-4E6E-B52F-CEB2F886AD09}" dt="2025-11-14T05:41:03.276" v="651" actId="165"/>
          <ac:grpSpMkLst>
            <pc:docMk/>
            <pc:sldMk cId="3054353694" sldId="258"/>
            <ac:grpSpMk id="1040" creationId="{AD03035D-2EF0-8F64-F1CD-6B93160C8508}"/>
          </ac:grpSpMkLst>
        </pc:grpChg>
        <pc:grpChg chg="add mod">
          <ac:chgData name="최예림" userId="ff3d0bb2-a3bb-49ba-8d95-f25fd2d39f88" providerId="ADAL" clId="{8C60D3FD-459C-4E6E-B52F-CEB2F886AD09}" dt="2025-11-14T05:41:18.134" v="655" actId="12789"/>
          <ac:grpSpMkLst>
            <pc:docMk/>
            <pc:sldMk cId="3054353694" sldId="258"/>
            <ac:grpSpMk id="1041" creationId="{863C7CD9-25C0-885B-2536-ED3009E0AFD4}"/>
          </ac:grpSpMkLst>
        </pc:grpChg>
        <pc:grpChg chg="add mod">
          <ac:chgData name="최예림" userId="ff3d0bb2-a3bb-49ba-8d95-f25fd2d39f88" providerId="ADAL" clId="{8C60D3FD-459C-4E6E-B52F-CEB2F886AD09}" dt="2025-11-14T05:39:45.142" v="626" actId="12788"/>
          <ac:grpSpMkLst>
            <pc:docMk/>
            <pc:sldMk cId="3054353694" sldId="258"/>
            <ac:grpSpMk id="1042" creationId="{DF36FDF5-ADA9-FE1D-BE4C-BB9213F86990}"/>
          </ac:grpSpMkLst>
        </pc:grpChg>
        <pc:grpChg chg="add mod">
          <ac:chgData name="최예림" userId="ff3d0bb2-a3bb-49ba-8d95-f25fd2d39f88" providerId="ADAL" clId="{8C60D3FD-459C-4E6E-B52F-CEB2F886AD09}" dt="2025-11-14T05:41:18.134" v="655" actId="12789"/>
          <ac:grpSpMkLst>
            <pc:docMk/>
            <pc:sldMk cId="3054353694" sldId="258"/>
            <ac:grpSpMk id="1044" creationId="{839FD1DB-4FD7-CB9A-0993-2B31667A7418}"/>
          </ac:grpSpMkLst>
        </pc:grpChg>
        <pc:grpChg chg="add mod">
          <ac:chgData name="최예림" userId="ff3d0bb2-a3bb-49ba-8d95-f25fd2d39f88" providerId="ADAL" clId="{8C60D3FD-459C-4E6E-B52F-CEB2F886AD09}" dt="2025-11-14T05:41:18.134" v="655" actId="12789"/>
          <ac:grpSpMkLst>
            <pc:docMk/>
            <pc:sldMk cId="3054353694" sldId="258"/>
            <ac:grpSpMk id="1045" creationId="{619D2CE6-A259-3934-BF98-57238D6AC506}"/>
          </ac:grpSpMkLst>
        </pc:grpChg>
        <pc:grpChg chg="add mod">
          <ac:chgData name="최예림" userId="ff3d0bb2-a3bb-49ba-8d95-f25fd2d39f88" providerId="ADAL" clId="{8C60D3FD-459C-4E6E-B52F-CEB2F886AD09}" dt="2025-11-14T05:41:18.134" v="655" actId="12789"/>
          <ac:grpSpMkLst>
            <pc:docMk/>
            <pc:sldMk cId="3054353694" sldId="258"/>
            <ac:grpSpMk id="1046" creationId="{DEE40744-F019-DD63-CD57-8A04888E96D8}"/>
          </ac:grpSpMkLst>
        </pc:grpChg>
        <pc:grpChg chg="mod">
          <ac:chgData name="최예림" userId="ff3d0bb2-a3bb-49ba-8d95-f25fd2d39f88" providerId="ADAL" clId="{8C60D3FD-459C-4E6E-B52F-CEB2F886AD09}" dt="2025-11-14T06:10:56.009" v="1843" actId="12788"/>
          <ac:grpSpMkLst>
            <pc:docMk/>
            <pc:sldMk cId="3054353694" sldId="258"/>
            <ac:grpSpMk id="1162" creationId="{5CB61345-0F90-974A-F5A7-E8B935CA415E}"/>
          </ac:grpSpMkLst>
        </pc:grpChg>
        <pc:grpChg chg="mod">
          <ac:chgData name="최예림" userId="ff3d0bb2-a3bb-49ba-8d95-f25fd2d39f88" providerId="ADAL" clId="{8C60D3FD-459C-4E6E-B52F-CEB2F886AD09}" dt="2025-11-14T06:17:32.536" v="1915" actId="12788"/>
          <ac:grpSpMkLst>
            <pc:docMk/>
            <pc:sldMk cId="3054353694" sldId="258"/>
            <ac:grpSpMk id="1176" creationId="{A77E8B65-0610-FAD5-5A5B-42F25725A6EA}"/>
          </ac:grpSpMkLst>
        </pc:grpChg>
        <pc:grpChg chg="mod">
          <ac:chgData name="최예림" userId="ff3d0bb2-a3bb-49ba-8d95-f25fd2d39f88" providerId="ADAL" clId="{8C60D3FD-459C-4E6E-B52F-CEB2F886AD09}" dt="2025-11-14T06:17:32.536" v="1915" actId="12788"/>
          <ac:grpSpMkLst>
            <pc:docMk/>
            <pc:sldMk cId="3054353694" sldId="258"/>
            <ac:grpSpMk id="1177" creationId="{3648CC44-95F2-D678-4960-4C04D28CAF42}"/>
          </ac:grpSpMkLst>
        </pc:grpChg>
        <pc:grpChg chg="mod">
          <ac:chgData name="최예림" userId="ff3d0bb2-a3bb-49ba-8d95-f25fd2d39f88" providerId="ADAL" clId="{8C60D3FD-459C-4E6E-B52F-CEB2F886AD09}" dt="2025-11-14T06:18:53.775" v="1990" actId="1076"/>
          <ac:grpSpMkLst>
            <pc:docMk/>
            <pc:sldMk cId="3054353694" sldId="258"/>
            <ac:grpSpMk id="1181" creationId="{C0BF93B4-0255-B991-D4BD-3D3E4321A7E1}"/>
          </ac:grpSpMkLst>
        </pc:grpChg>
        <pc:grpChg chg="mod">
          <ac:chgData name="최예림" userId="ff3d0bb2-a3bb-49ba-8d95-f25fd2d39f88" providerId="ADAL" clId="{8C60D3FD-459C-4E6E-B52F-CEB2F886AD09}" dt="2025-11-14T06:18:53.775" v="1990" actId="1076"/>
          <ac:grpSpMkLst>
            <pc:docMk/>
            <pc:sldMk cId="3054353694" sldId="258"/>
            <ac:grpSpMk id="1182" creationId="{BBD87A83-CE33-932B-178E-E4BDB30A7623}"/>
          </ac:grpSpMkLst>
        </pc:grpChg>
        <pc:picChg chg="add del mod ord">
          <ac:chgData name="최예림" userId="ff3d0bb2-a3bb-49ba-8d95-f25fd2d39f88" providerId="ADAL" clId="{8C60D3FD-459C-4E6E-B52F-CEB2F886AD09}" dt="2025-11-14T06:10:38.586" v="1839" actId="478"/>
          <ac:picMkLst>
            <pc:docMk/>
            <pc:sldMk cId="3054353694" sldId="258"/>
            <ac:picMk id="4" creationId="{47637D47-E3C6-AFAD-D324-AED9AD292894}"/>
          </ac:picMkLst>
        </pc:picChg>
        <pc:picChg chg="add del">
          <ac:chgData name="최예림" userId="ff3d0bb2-a3bb-49ba-8d95-f25fd2d39f88" providerId="ADAL" clId="{8C60D3FD-459C-4E6E-B52F-CEB2F886AD09}" dt="2025-11-14T05:29:42.276" v="62" actId="478"/>
          <ac:picMkLst>
            <pc:docMk/>
            <pc:sldMk cId="3054353694" sldId="258"/>
            <ac:picMk id="1026" creationId="{87C4E2C2-96E5-A509-8165-2B68CDEECEB0}"/>
          </ac:picMkLst>
        </pc:picChg>
        <pc:picChg chg="add del mod">
          <ac:chgData name="최예림" userId="ff3d0bb2-a3bb-49ba-8d95-f25fd2d39f88" providerId="ADAL" clId="{8C60D3FD-459C-4E6E-B52F-CEB2F886AD09}" dt="2025-11-14T06:18:49.979" v="1989" actId="478"/>
          <ac:picMkLst>
            <pc:docMk/>
            <pc:sldMk cId="3054353694" sldId="258"/>
            <ac:picMk id="1028" creationId="{93E1FD98-B1EB-347B-707E-3ABA8E7BF339}"/>
          </ac:picMkLst>
        </pc:picChg>
        <pc:picChg chg="add">
          <ac:chgData name="최예림" userId="ff3d0bb2-a3bb-49ba-8d95-f25fd2d39f88" providerId="ADAL" clId="{8C60D3FD-459C-4E6E-B52F-CEB2F886AD09}" dt="2025-11-14T05:30:26.375" v="102"/>
          <ac:picMkLst>
            <pc:docMk/>
            <pc:sldMk cId="3054353694" sldId="258"/>
            <ac:picMk id="1030" creationId="{829A9BB6-C57C-1B4F-38D6-1C6C7B8229C9}"/>
          </ac:picMkLst>
        </pc:picChg>
        <pc:picChg chg="add del mod">
          <ac:chgData name="최예림" userId="ff3d0bb2-a3bb-49ba-8d95-f25fd2d39f88" providerId="ADAL" clId="{8C60D3FD-459C-4E6E-B52F-CEB2F886AD09}" dt="2025-11-14T06:22:24.786" v="2167" actId="478"/>
          <ac:picMkLst>
            <pc:docMk/>
            <pc:sldMk cId="3054353694" sldId="258"/>
            <ac:picMk id="1205" creationId="{D285F077-F2ED-B7CB-8CB7-0CE1A2BEE624}"/>
          </ac:picMkLst>
        </pc:picChg>
        <pc:cxnChg chg="del">
          <ac:chgData name="최예림" userId="ff3d0bb2-a3bb-49ba-8d95-f25fd2d39f88" providerId="ADAL" clId="{8C60D3FD-459C-4E6E-B52F-CEB2F886AD09}" dt="2025-11-14T05:56:03.548" v="1148" actId="478"/>
          <ac:cxnSpMkLst>
            <pc:docMk/>
            <pc:sldMk cId="3054353694" sldId="258"/>
            <ac:cxnSpMk id="16" creationId="{60D72520-B76F-D2C0-14F1-92A16E4656E6}"/>
          </ac:cxnSpMkLst>
        </pc:cxnChg>
        <pc:cxnChg chg="del mod">
          <ac:chgData name="최예림" userId="ff3d0bb2-a3bb-49ba-8d95-f25fd2d39f88" providerId="ADAL" clId="{8C60D3FD-459C-4E6E-B52F-CEB2F886AD09}" dt="2025-11-14T05:46:28.388" v="774" actId="478"/>
          <ac:cxnSpMkLst>
            <pc:docMk/>
            <pc:sldMk cId="3054353694" sldId="258"/>
            <ac:cxnSpMk id="19" creationId="{10935F6C-1B45-2383-42BA-83534CF2112C}"/>
          </ac:cxnSpMkLst>
        </pc:cxnChg>
        <pc:cxnChg chg="del mod">
          <ac:chgData name="최예림" userId="ff3d0bb2-a3bb-49ba-8d95-f25fd2d39f88" providerId="ADAL" clId="{8C60D3FD-459C-4E6E-B52F-CEB2F886AD09}" dt="2025-11-14T05:46:30.008" v="775" actId="478"/>
          <ac:cxnSpMkLst>
            <pc:docMk/>
            <pc:sldMk cId="3054353694" sldId="258"/>
            <ac:cxnSpMk id="21" creationId="{4405A67A-5A06-21DB-38ED-C58E5D11D5D9}"/>
          </ac:cxnSpMkLst>
        </pc:cxnChg>
        <pc:cxnChg chg="del">
          <ac:chgData name="최예림" userId="ff3d0bb2-a3bb-49ba-8d95-f25fd2d39f88" providerId="ADAL" clId="{8C60D3FD-459C-4E6E-B52F-CEB2F886AD09}" dt="2025-11-14T05:46:30.008" v="775" actId="478"/>
          <ac:cxnSpMkLst>
            <pc:docMk/>
            <pc:sldMk cId="3054353694" sldId="258"/>
            <ac:cxnSpMk id="23" creationId="{69308A7D-D220-0145-2B9A-4387AFED737E}"/>
          </ac:cxnSpMkLst>
        </pc:cxnChg>
        <pc:cxnChg chg="del">
          <ac:chgData name="최예림" userId="ff3d0bb2-a3bb-49ba-8d95-f25fd2d39f88" providerId="ADAL" clId="{8C60D3FD-459C-4E6E-B52F-CEB2F886AD09}" dt="2025-11-14T05:46:30.865" v="776" actId="478"/>
          <ac:cxnSpMkLst>
            <pc:docMk/>
            <pc:sldMk cId="3054353694" sldId="258"/>
            <ac:cxnSpMk id="24" creationId="{C2B5F68B-8AB4-807D-2B40-9E947E1654E9}"/>
          </ac:cxnSpMkLst>
        </pc:cxnChg>
        <pc:cxnChg chg="del">
          <ac:chgData name="최예림" userId="ff3d0bb2-a3bb-49ba-8d95-f25fd2d39f88" providerId="ADAL" clId="{8C60D3FD-459C-4E6E-B52F-CEB2F886AD09}" dt="2025-11-14T05:56:03.548" v="1148" actId="478"/>
          <ac:cxnSpMkLst>
            <pc:docMk/>
            <pc:sldMk cId="3054353694" sldId="258"/>
            <ac:cxnSpMk id="25" creationId="{51059C7F-C85D-1F15-867C-ED43CAF9F27D}"/>
          </ac:cxnSpMkLst>
        </pc:cxnChg>
        <pc:cxnChg chg="del">
          <ac:chgData name="최예림" userId="ff3d0bb2-a3bb-49ba-8d95-f25fd2d39f88" providerId="ADAL" clId="{8C60D3FD-459C-4E6E-B52F-CEB2F886AD09}" dt="2025-11-14T05:56:03.548" v="1148" actId="478"/>
          <ac:cxnSpMkLst>
            <pc:docMk/>
            <pc:sldMk cId="3054353694" sldId="258"/>
            <ac:cxnSpMk id="30" creationId="{BB4C0064-56D6-9E89-3863-2FADEE23D386}"/>
          </ac:cxnSpMkLst>
        </pc:cxnChg>
        <pc:cxnChg chg="add mod">
          <ac:chgData name="최예림" userId="ff3d0bb2-a3bb-49ba-8d95-f25fd2d39f88" providerId="ADAL" clId="{8C60D3FD-459C-4E6E-B52F-CEB2F886AD09}" dt="2025-11-14T05:42:36.544" v="674" actId="208"/>
          <ac:cxnSpMkLst>
            <pc:docMk/>
            <pc:sldMk cId="3054353694" sldId="258"/>
            <ac:cxnSpMk id="1051" creationId="{E866C367-8783-B873-FC1B-041FAB03C847}"/>
          </ac:cxnSpMkLst>
        </pc:cxnChg>
        <pc:cxnChg chg="add mod">
          <ac:chgData name="최예림" userId="ff3d0bb2-a3bb-49ba-8d95-f25fd2d39f88" providerId="ADAL" clId="{8C60D3FD-459C-4E6E-B52F-CEB2F886AD09}" dt="2025-11-14T05:42:39.560" v="675" actId="571"/>
          <ac:cxnSpMkLst>
            <pc:docMk/>
            <pc:sldMk cId="3054353694" sldId="258"/>
            <ac:cxnSpMk id="1052" creationId="{AAF61D9F-7E5D-4CB1-2D51-FB8DF4FD0C53}"/>
          </ac:cxnSpMkLst>
        </pc:cxnChg>
        <pc:cxnChg chg="add mod">
          <ac:chgData name="최예림" userId="ff3d0bb2-a3bb-49ba-8d95-f25fd2d39f88" providerId="ADAL" clId="{8C60D3FD-459C-4E6E-B52F-CEB2F886AD09}" dt="2025-11-14T05:42:42.483" v="676" actId="571"/>
          <ac:cxnSpMkLst>
            <pc:docMk/>
            <pc:sldMk cId="3054353694" sldId="258"/>
            <ac:cxnSpMk id="1053" creationId="{8C096038-DFB0-4203-89A0-54CEFB418350}"/>
          </ac:cxnSpMkLst>
        </pc:cxnChg>
        <pc:cxnChg chg="mod ord">
          <ac:chgData name="최예림" userId="ff3d0bb2-a3bb-49ba-8d95-f25fd2d39f88" providerId="ADAL" clId="{8C60D3FD-459C-4E6E-B52F-CEB2F886AD09}" dt="2025-11-14T05:55:03.970" v="1131" actId="166"/>
          <ac:cxnSpMkLst>
            <pc:docMk/>
            <pc:sldMk cId="3054353694" sldId="258"/>
            <ac:cxnSpMk id="1098" creationId="{B41561E8-C682-CB33-96A1-EAFD8A46A13E}"/>
          </ac:cxnSpMkLst>
        </pc:cxnChg>
        <pc:cxnChg chg="mod ord">
          <ac:chgData name="최예림" userId="ff3d0bb2-a3bb-49ba-8d95-f25fd2d39f88" providerId="ADAL" clId="{8C60D3FD-459C-4E6E-B52F-CEB2F886AD09}" dt="2025-11-14T06:10:12.809" v="1832" actId="14100"/>
          <ac:cxnSpMkLst>
            <pc:docMk/>
            <pc:sldMk cId="3054353694" sldId="258"/>
            <ac:cxnSpMk id="1099" creationId="{B2942244-1454-6070-30B6-8810B4021079}"/>
          </ac:cxnSpMkLst>
        </pc:cxnChg>
        <pc:cxnChg chg="add mod">
          <ac:chgData name="최예림" userId="ff3d0bb2-a3bb-49ba-8d95-f25fd2d39f88" providerId="ADAL" clId="{8C60D3FD-459C-4E6E-B52F-CEB2F886AD09}" dt="2025-11-14T05:51:14.518" v="1066" actId="571"/>
          <ac:cxnSpMkLst>
            <pc:docMk/>
            <pc:sldMk cId="3054353694" sldId="258"/>
            <ac:cxnSpMk id="1106" creationId="{68E4B702-5D58-133F-4E91-307F4E84E160}"/>
          </ac:cxnSpMkLst>
        </pc:cxnChg>
        <pc:cxnChg chg="add mod ord">
          <ac:chgData name="최예림" userId="ff3d0bb2-a3bb-49ba-8d95-f25fd2d39f88" providerId="ADAL" clId="{8C60D3FD-459C-4E6E-B52F-CEB2F886AD09}" dt="2025-11-14T06:05:52.662" v="1630" actId="14100"/>
          <ac:cxnSpMkLst>
            <pc:docMk/>
            <pc:sldMk cId="3054353694" sldId="258"/>
            <ac:cxnSpMk id="1123" creationId="{D24C0FF0-35AF-12BE-B22D-EC8BF587C5EF}"/>
          </ac:cxnSpMkLst>
        </pc:cxnChg>
        <pc:cxnChg chg="add mod">
          <ac:chgData name="최예림" userId="ff3d0bb2-a3bb-49ba-8d95-f25fd2d39f88" providerId="ADAL" clId="{8C60D3FD-459C-4E6E-B52F-CEB2F886AD09}" dt="2025-11-14T06:03:55.680" v="1507" actId="14100"/>
          <ac:cxnSpMkLst>
            <pc:docMk/>
            <pc:sldMk cId="3054353694" sldId="258"/>
            <ac:cxnSpMk id="1142" creationId="{27D7765B-ED3F-6BEB-2584-ADDD0F28C823}"/>
          </ac:cxnSpMkLst>
        </pc:cxnChg>
        <pc:cxnChg chg="add mod">
          <ac:chgData name="최예림" userId="ff3d0bb2-a3bb-49ba-8d95-f25fd2d39f88" providerId="ADAL" clId="{8C60D3FD-459C-4E6E-B52F-CEB2F886AD09}" dt="2025-11-14T06:10:10.134" v="1831" actId="208"/>
          <ac:cxnSpMkLst>
            <pc:docMk/>
            <pc:sldMk cId="3054353694" sldId="258"/>
            <ac:cxnSpMk id="1159" creationId="{000A9EC6-3B52-D375-E44D-2215FBA6AE93}"/>
          </ac:cxnSpMkLst>
        </pc:cxnChg>
        <pc:cxnChg chg="add del mod ord">
          <ac:chgData name="최예림" userId="ff3d0bb2-a3bb-49ba-8d95-f25fd2d39f88" providerId="ADAL" clId="{8C60D3FD-459C-4E6E-B52F-CEB2F886AD09}" dt="2025-11-14T06:18:08.439" v="1924" actId="478"/>
          <ac:cxnSpMkLst>
            <pc:docMk/>
            <pc:sldMk cId="3054353694" sldId="258"/>
            <ac:cxnSpMk id="1165" creationId="{F033BB65-020B-A13B-A620-5C5423D61BAE}"/>
          </ac:cxnSpMkLst>
        </pc:cxnChg>
        <pc:cxnChg chg="add del mod ord">
          <ac:chgData name="최예림" userId="ff3d0bb2-a3bb-49ba-8d95-f25fd2d39f88" providerId="ADAL" clId="{8C60D3FD-459C-4E6E-B52F-CEB2F886AD09}" dt="2025-11-14T06:18:08.439" v="1924" actId="478"/>
          <ac:cxnSpMkLst>
            <pc:docMk/>
            <pc:sldMk cId="3054353694" sldId="258"/>
            <ac:cxnSpMk id="1166" creationId="{87B1DD8A-BD30-FABD-79B6-975CD592C36E}"/>
          </ac:cxnSpMkLst>
        </pc:cxnChg>
        <pc:cxnChg chg="add mod">
          <ac:chgData name="최예림" userId="ff3d0bb2-a3bb-49ba-8d95-f25fd2d39f88" providerId="ADAL" clId="{8C60D3FD-459C-4E6E-B52F-CEB2F886AD09}" dt="2025-11-14T06:16:39.536" v="1903" actId="571"/>
          <ac:cxnSpMkLst>
            <pc:docMk/>
            <pc:sldMk cId="3054353694" sldId="258"/>
            <ac:cxnSpMk id="1170" creationId="{DA64159E-6A41-FCB2-654A-97E4CBEF4D1B}"/>
          </ac:cxnSpMkLst>
        </pc:cxnChg>
        <pc:cxnChg chg="add mod">
          <ac:chgData name="최예림" userId="ff3d0bb2-a3bb-49ba-8d95-f25fd2d39f88" providerId="ADAL" clId="{8C60D3FD-459C-4E6E-B52F-CEB2F886AD09}" dt="2025-11-14T06:16:52.041" v="1906" actId="1076"/>
          <ac:cxnSpMkLst>
            <pc:docMk/>
            <pc:sldMk cId="3054353694" sldId="258"/>
            <ac:cxnSpMk id="1172" creationId="{B8D418B4-303E-B73F-4EAD-D23D6262B6BB}"/>
          </ac:cxnSpMkLst>
        </pc:cxnChg>
        <pc:cxnChg chg="add del mod">
          <ac:chgData name="최예림" userId="ff3d0bb2-a3bb-49ba-8d95-f25fd2d39f88" providerId="ADAL" clId="{8C60D3FD-459C-4E6E-B52F-CEB2F886AD09}" dt="2025-11-14T06:20:33.540" v="2148" actId="1076"/>
          <ac:cxnSpMkLst>
            <pc:docMk/>
            <pc:sldMk cId="3054353694" sldId="258"/>
            <ac:cxnSpMk id="1174" creationId="{7ED7B6EC-0AB4-AD9C-E32F-C7A17DF2DAF6}"/>
          </ac:cxnSpMkLst>
        </pc:cxnChg>
        <pc:cxnChg chg="add mod">
          <ac:chgData name="최예림" userId="ff3d0bb2-a3bb-49ba-8d95-f25fd2d39f88" providerId="ADAL" clId="{8C60D3FD-459C-4E6E-B52F-CEB2F886AD09}" dt="2025-11-14T06:19:26.096" v="1996" actId="571"/>
          <ac:cxnSpMkLst>
            <pc:docMk/>
            <pc:sldMk cId="3054353694" sldId="258"/>
            <ac:cxnSpMk id="1186" creationId="{51676ABD-C508-09A3-F81B-D73851DEDB48}"/>
          </ac:cxnSpMkLst>
        </pc:cxnChg>
        <pc:cxnChg chg="add del mod">
          <ac:chgData name="최예림" userId="ff3d0bb2-a3bb-49ba-8d95-f25fd2d39f88" providerId="ADAL" clId="{8C60D3FD-459C-4E6E-B52F-CEB2F886AD09}" dt="2025-11-14T06:32:15.476" v="2994" actId="478"/>
          <ac:cxnSpMkLst>
            <pc:docMk/>
            <pc:sldMk cId="3054353694" sldId="258"/>
            <ac:cxnSpMk id="1194" creationId="{44412A2D-F5C2-488F-347C-E2771BE8FEE3}"/>
          </ac:cxnSpMkLst>
        </pc:cxnChg>
        <pc:cxnChg chg="add mod ord">
          <ac:chgData name="최예림" userId="ff3d0bb2-a3bb-49ba-8d95-f25fd2d39f88" providerId="ADAL" clId="{8C60D3FD-459C-4E6E-B52F-CEB2F886AD09}" dt="2025-11-14T06:25:28.622" v="2394" actId="167"/>
          <ac:cxnSpMkLst>
            <pc:docMk/>
            <pc:sldMk cId="3054353694" sldId="258"/>
            <ac:cxnSpMk id="1211" creationId="{CAF6EBA3-6402-FBE9-3320-2A5E5E4E7A51}"/>
          </ac:cxnSpMkLst>
        </pc:cxnChg>
        <pc:cxnChg chg="add mod">
          <ac:chgData name="최예림" userId="ff3d0bb2-a3bb-49ba-8d95-f25fd2d39f88" providerId="ADAL" clId="{8C60D3FD-459C-4E6E-B52F-CEB2F886AD09}" dt="2025-11-14T06:27:25.720" v="2646" actId="571"/>
          <ac:cxnSpMkLst>
            <pc:docMk/>
            <pc:sldMk cId="3054353694" sldId="258"/>
            <ac:cxnSpMk id="1212" creationId="{4CF4EF45-A66E-F246-D6A4-32FBE609E697}"/>
          </ac:cxnSpMkLst>
        </pc:cxnChg>
        <pc:cxnChg chg="add mod">
          <ac:chgData name="최예림" userId="ff3d0bb2-a3bb-49ba-8d95-f25fd2d39f88" providerId="ADAL" clId="{8C60D3FD-459C-4E6E-B52F-CEB2F886AD09}" dt="2025-11-14T06:31:22.272" v="2933" actId="571"/>
          <ac:cxnSpMkLst>
            <pc:docMk/>
            <pc:sldMk cId="3054353694" sldId="258"/>
            <ac:cxnSpMk id="1220" creationId="{D2F522C3-8F28-0F4E-6F89-A063931AE051}"/>
          </ac:cxnSpMkLst>
        </pc:cxnChg>
        <pc:cxnChg chg="add del mod">
          <ac:chgData name="최예림" userId="ff3d0bb2-a3bb-49ba-8d95-f25fd2d39f88" providerId="ADAL" clId="{8C60D3FD-459C-4E6E-B52F-CEB2F886AD09}" dt="2025-11-14T06:31:54.156" v="2990" actId="478"/>
          <ac:cxnSpMkLst>
            <pc:docMk/>
            <pc:sldMk cId="3054353694" sldId="258"/>
            <ac:cxnSpMk id="1224" creationId="{6A0E201F-8052-63D0-BB3B-7B9654A99EF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8248329"/>
            <a:ext cx="27539395" cy="17546649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6471644"/>
            <a:ext cx="24299466" cy="12168318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08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8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683331"/>
            <a:ext cx="6986096" cy="427116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683331"/>
            <a:ext cx="20553298" cy="427116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4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8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2565002"/>
            <a:ext cx="27944386" cy="20964976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33728315"/>
            <a:ext cx="27944386" cy="11024985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82000"/>
                  </a:schemeClr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82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82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99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3416653"/>
            <a:ext cx="13769697" cy="31978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3416653"/>
            <a:ext cx="13769697" cy="31978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7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683342"/>
            <a:ext cx="27944386" cy="97416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2354992"/>
            <a:ext cx="13706415" cy="6054990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8409982"/>
            <a:ext cx="13706415" cy="27078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2354992"/>
            <a:ext cx="13773917" cy="6054990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8409982"/>
            <a:ext cx="13773917" cy="27078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2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6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378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3359997"/>
            <a:ext cx="10449614" cy="11759988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7256671"/>
            <a:ext cx="16402140" cy="35816631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5119985"/>
            <a:ext cx="10449614" cy="28011643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60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3359997"/>
            <a:ext cx="10449614" cy="11759988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7256671"/>
            <a:ext cx="16402140" cy="35816631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5119985"/>
            <a:ext cx="10449614" cy="28011643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08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683342"/>
            <a:ext cx="27944386" cy="9741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3416653"/>
            <a:ext cx="27944386" cy="31978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6713298"/>
            <a:ext cx="7289840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EE5A39-EDF1-470F-B726-0BFB6795DF96}" type="datetimeFigureOut">
              <a:rPr lang="ko-KR" altLang="en-US" smtClean="0"/>
              <a:t>2025. 11. 21.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6713298"/>
            <a:ext cx="10934760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6713298"/>
            <a:ext cx="7289840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6A805F-ED93-4352-8768-4E7428A83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3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사각형: 둥근 모서리 1197">
            <a:extLst>
              <a:ext uri="{FF2B5EF4-FFF2-40B4-BE49-F238E27FC236}">
                <a16:creationId xmlns:a16="http://schemas.microsoft.com/office/drawing/2014/main" id="{BB75DB62-53C1-9AA7-802D-2798F30E551D}"/>
              </a:ext>
            </a:extLst>
          </p:cNvPr>
          <p:cNvSpPr/>
          <p:nvPr/>
        </p:nvSpPr>
        <p:spPr>
          <a:xfrm>
            <a:off x="-4796012" y="27198440"/>
            <a:ext cx="30047684" cy="11758510"/>
          </a:xfrm>
          <a:prstGeom prst="roundRect">
            <a:avLst>
              <a:gd name="adj" fmla="val 4585"/>
            </a:avLst>
          </a:prstGeom>
          <a:solidFill>
            <a:srgbClr val="ECFAFB"/>
          </a:solidFill>
          <a:ln>
            <a:solidFill>
              <a:srgbClr val="41C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210" name="직사각형 1209">
            <a:extLst>
              <a:ext uri="{FF2B5EF4-FFF2-40B4-BE49-F238E27FC236}">
                <a16:creationId xmlns:a16="http://schemas.microsoft.com/office/drawing/2014/main" id="{E538E67A-30C6-F49F-FBAE-9F9D79D1FA59}"/>
              </a:ext>
            </a:extLst>
          </p:cNvPr>
          <p:cNvSpPr/>
          <p:nvPr/>
        </p:nvSpPr>
        <p:spPr>
          <a:xfrm>
            <a:off x="-4746517" y="30442704"/>
            <a:ext cx="29998190" cy="2955776"/>
          </a:xfrm>
          <a:prstGeom prst="rect">
            <a:avLst/>
          </a:prstGeom>
          <a:gradFill flip="none" rotWithShape="1">
            <a:gsLst>
              <a:gs pos="0">
                <a:srgbClr val="41CED4"/>
              </a:gs>
              <a:gs pos="100000">
                <a:srgbClr val="D0EFF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/>
          </a:p>
        </p:txBody>
      </p:sp>
      <p:cxnSp>
        <p:nvCxnSpPr>
          <p:cNvPr id="1211" name="직선 화살표 연결선 1210">
            <a:extLst>
              <a:ext uri="{FF2B5EF4-FFF2-40B4-BE49-F238E27FC236}">
                <a16:creationId xmlns:a16="http://schemas.microsoft.com/office/drawing/2014/main" id="{CAF6EBA3-6402-FBE9-3320-2A5E5E4E7A51}"/>
              </a:ext>
            </a:extLst>
          </p:cNvPr>
          <p:cNvCxnSpPr/>
          <p:nvPr/>
        </p:nvCxnSpPr>
        <p:spPr>
          <a:xfrm>
            <a:off x="2085933" y="31909798"/>
            <a:ext cx="11648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5" name="사각형: 둥근 모서리 1074">
            <a:extLst>
              <a:ext uri="{FF2B5EF4-FFF2-40B4-BE49-F238E27FC236}">
                <a16:creationId xmlns:a16="http://schemas.microsoft.com/office/drawing/2014/main" id="{F185A393-8850-AA33-F7C7-6B60AD2BD83A}"/>
              </a:ext>
            </a:extLst>
          </p:cNvPr>
          <p:cNvSpPr/>
          <p:nvPr/>
        </p:nvSpPr>
        <p:spPr>
          <a:xfrm>
            <a:off x="-4746518" y="12088966"/>
            <a:ext cx="49753509" cy="11112549"/>
          </a:xfrm>
          <a:prstGeom prst="roundRect">
            <a:avLst>
              <a:gd name="adj" fmla="val 4585"/>
            </a:avLst>
          </a:prstGeom>
          <a:solidFill>
            <a:srgbClr val="FFF6EF"/>
          </a:solidFill>
          <a:ln>
            <a:solidFill>
              <a:srgbClr val="FEA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5415E368-ECFA-8708-1199-740072318B58}"/>
              </a:ext>
            </a:extLst>
          </p:cNvPr>
          <p:cNvSpPr/>
          <p:nvPr/>
        </p:nvSpPr>
        <p:spPr>
          <a:xfrm>
            <a:off x="-4746518" y="14360436"/>
            <a:ext cx="49753509" cy="2955776"/>
          </a:xfrm>
          <a:prstGeom prst="rect">
            <a:avLst/>
          </a:prstGeom>
          <a:gradFill flip="none" rotWithShape="1">
            <a:gsLst>
              <a:gs pos="0">
                <a:srgbClr val="FEAA5A"/>
              </a:gs>
              <a:gs pos="100000">
                <a:srgbClr val="FFDE7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/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BC74C482-AC5F-F986-2AC0-088EBA847CCA}"/>
              </a:ext>
            </a:extLst>
          </p:cNvPr>
          <p:cNvSpPr/>
          <p:nvPr/>
        </p:nvSpPr>
        <p:spPr>
          <a:xfrm>
            <a:off x="11750803" y="18731202"/>
            <a:ext cx="24024072" cy="2955776"/>
          </a:xfrm>
          <a:prstGeom prst="rect">
            <a:avLst/>
          </a:prstGeom>
          <a:gradFill flip="none" rotWithShape="1">
            <a:gsLst>
              <a:gs pos="0">
                <a:srgbClr val="FEC568"/>
              </a:gs>
              <a:gs pos="100000">
                <a:srgbClr val="FFDC7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0890DB19-45B5-161B-08E7-B36771399D71}"/>
              </a:ext>
            </a:extLst>
          </p:cNvPr>
          <p:cNvSpPr txBox="1"/>
          <p:nvPr/>
        </p:nvSpPr>
        <p:spPr>
          <a:xfrm>
            <a:off x="-4057351" y="-3601907"/>
            <a:ext cx="8399928" cy="910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15" b="1" dirty="0">
                <a:solidFill>
                  <a:srgbClr val="FEAA5A"/>
                </a:solidFill>
              </a:rPr>
              <a:t>Section Processing Detail</a:t>
            </a:r>
            <a:endParaRPr lang="ko-KR" altLang="en-US" sz="5315" b="1" dirty="0">
              <a:solidFill>
                <a:srgbClr val="FEAA5A"/>
              </a:solidFill>
            </a:endParaRPr>
          </a:p>
        </p:txBody>
      </p:sp>
      <p:sp>
        <p:nvSpPr>
          <p:cNvPr id="1077" name="사각형: 둥근 모서리 1076">
            <a:extLst>
              <a:ext uri="{FF2B5EF4-FFF2-40B4-BE49-F238E27FC236}">
                <a16:creationId xmlns:a16="http://schemas.microsoft.com/office/drawing/2014/main" id="{61DA1B1C-7E5E-9EBC-452F-F33C427BF3C6}"/>
              </a:ext>
            </a:extLst>
          </p:cNvPr>
          <p:cNvSpPr/>
          <p:nvPr/>
        </p:nvSpPr>
        <p:spPr>
          <a:xfrm>
            <a:off x="-4237604" y="13703106"/>
            <a:ext cx="6323537" cy="4248848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9AFE6AEA-D6DA-3C4D-B7A7-87CE5F4A2668}"/>
              </a:ext>
            </a:extLst>
          </p:cNvPr>
          <p:cNvSpPr txBox="1"/>
          <p:nvPr/>
        </p:nvSpPr>
        <p:spPr>
          <a:xfrm>
            <a:off x="-11911393" y="14240633"/>
            <a:ext cx="21671125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EAA5A"/>
                </a:solidFill>
              </a:rPr>
              <a:t>Problem number</a:t>
            </a:r>
            <a:endParaRPr lang="ko-KR" altLang="en-US" sz="20791" b="1" dirty="0">
              <a:solidFill>
                <a:srgbClr val="FEAA5A"/>
              </a:solidFill>
            </a:endParaRP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E3C9AB04-C7A5-388E-3B16-83D036443027}"/>
              </a:ext>
            </a:extLst>
          </p:cNvPr>
          <p:cNvSpPr txBox="1"/>
          <p:nvPr/>
        </p:nvSpPr>
        <p:spPr>
          <a:xfrm>
            <a:off x="-3808472" y="15564202"/>
            <a:ext cx="5465278" cy="140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Get </a:t>
            </a:r>
            <a:r>
              <a:rPr lang="en-US" altLang="ko-KR" sz="4252" dirty="0" err="1"/>
              <a:t>problem_number</a:t>
            </a:r>
            <a:endParaRPr lang="en-US" altLang="ko-KR" sz="4252" dirty="0"/>
          </a:p>
          <a:p>
            <a:pPr algn="ctr"/>
            <a:r>
              <a:rPr lang="en-US" altLang="ko-KR" sz="4252" dirty="0"/>
              <a:t>from input image</a:t>
            </a:r>
            <a:endParaRPr lang="ko-KR" altLang="en-US" sz="4252" dirty="0"/>
          </a:p>
        </p:txBody>
      </p:sp>
      <p:sp>
        <p:nvSpPr>
          <p:cNvPr id="1080" name="사각형: 둥근 모서리 1079">
            <a:extLst>
              <a:ext uri="{FF2B5EF4-FFF2-40B4-BE49-F238E27FC236}">
                <a16:creationId xmlns:a16="http://schemas.microsoft.com/office/drawing/2014/main" id="{B176595C-6C0A-F153-45EE-A05B2255C103}"/>
              </a:ext>
            </a:extLst>
          </p:cNvPr>
          <p:cNvSpPr/>
          <p:nvPr/>
        </p:nvSpPr>
        <p:spPr>
          <a:xfrm>
            <a:off x="3250777" y="13703106"/>
            <a:ext cx="6323537" cy="4248848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93ABA999-1D50-4763-39D1-F8FA5C1F2025}"/>
              </a:ext>
            </a:extLst>
          </p:cNvPr>
          <p:cNvSpPr txBox="1"/>
          <p:nvPr/>
        </p:nvSpPr>
        <p:spPr>
          <a:xfrm>
            <a:off x="-4940590" y="14240633"/>
            <a:ext cx="22706281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EAA5A"/>
                </a:solidFill>
              </a:rPr>
              <a:t>Is answer_2 exist?</a:t>
            </a:r>
            <a:endParaRPr lang="ko-KR" altLang="en-US" sz="20791" b="1" dirty="0">
              <a:solidFill>
                <a:srgbClr val="FEAA5A"/>
              </a:solidFill>
            </a:endParaRP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F890F65C-821F-3E3A-7874-2E67F7DADC4D}"/>
              </a:ext>
            </a:extLst>
          </p:cNvPr>
          <p:cNvSpPr txBox="1"/>
          <p:nvPr/>
        </p:nvSpPr>
        <p:spPr>
          <a:xfrm>
            <a:off x="3583915" y="15564202"/>
            <a:ext cx="5657318" cy="140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answer_2 takes</a:t>
            </a:r>
          </a:p>
          <a:p>
            <a:pPr algn="ctr"/>
            <a:r>
              <a:rPr lang="en-US" altLang="ko-KR" sz="4252" dirty="0"/>
              <a:t>priority over answer_1</a:t>
            </a:r>
            <a:endParaRPr lang="ko-KR" altLang="en-US" sz="4252" dirty="0"/>
          </a:p>
        </p:txBody>
      </p:sp>
      <p:sp>
        <p:nvSpPr>
          <p:cNvPr id="1083" name="사각형: 둥근 모서리 1082">
            <a:extLst>
              <a:ext uri="{FF2B5EF4-FFF2-40B4-BE49-F238E27FC236}">
                <a16:creationId xmlns:a16="http://schemas.microsoft.com/office/drawing/2014/main" id="{EF5EC96A-B7FC-742F-14B4-AAD23A641383}"/>
              </a:ext>
            </a:extLst>
          </p:cNvPr>
          <p:cNvSpPr/>
          <p:nvPr/>
        </p:nvSpPr>
        <p:spPr>
          <a:xfrm>
            <a:off x="-4237607" y="18175204"/>
            <a:ext cx="6323537" cy="1495956"/>
          </a:xfrm>
          <a:prstGeom prst="roundRect">
            <a:avLst>
              <a:gd name="adj" fmla="val 20064"/>
            </a:avLst>
          </a:prstGeom>
          <a:solidFill>
            <a:srgbClr val="FEAA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E4411F76-F908-EDF3-A39C-3D75E79B85DB}"/>
              </a:ext>
            </a:extLst>
          </p:cNvPr>
          <p:cNvSpPr txBox="1"/>
          <p:nvPr/>
        </p:nvSpPr>
        <p:spPr>
          <a:xfrm>
            <a:off x="-6500144" y="18486972"/>
            <a:ext cx="10848611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dirty="0">
                <a:solidFill>
                  <a:schemeClr val="bg1"/>
                </a:solidFill>
              </a:rPr>
              <a:t>YOLOv8s</a:t>
            </a:r>
            <a:endParaRPr lang="ko-KR" altLang="en-US" sz="20791" dirty="0">
              <a:solidFill>
                <a:schemeClr val="bg1"/>
              </a:solidFill>
            </a:endParaRPr>
          </a:p>
        </p:txBody>
      </p:sp>
      <p:sp>
        <p:nvSpPr>
          <p:cNvPr id="1092" name="사각형: 둥근 모서리 1091">
            <a:extLst>
              <a:ext uri="{FF2B5EF4-FFF2-40B4-BE49-F238E27FC236}">
                <a16:creationId xmlns:a16="http://schemas.microsoft.com/office/drawing/2014/main" id="{FDEB1E1B-624F-8BD2-A5DC-EB1A4894BA13}"/>
              </a:ext>
            </a:extLst>
          </p:cNvPr>
          <p:cNvSpPr/>
          <p:nvPr/>
        </p:nvSpPr>
        <p:spPr>
          <a:xfrm>
            <a:off x="13900926" y="13703106"/>
            <a:ext cx="6323537" cy="4248848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3429C40A-62B1-D392-784B-47B3BC68EEEE}"/>
              </a:ext>
            </a:extLst>
          </p:cNvPr>
          <p:cNvSpPr txBox="1"/>
          <p:nvPr/>
        </p:nvSpPr>
        <p:spPr>
          <a:xfrm>
            <a:off x="11168397" y="14240633"/>
            <a:ext cx="11788612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EAA5A"/>
                </a:solidFill>
              </a:rPr>
              <a:t>answer_1</a:t>
            </a:r>
            <a:endParaRPr lang="ko-KR" altLang="en-US" sz="20791" b="1" dirty="0">
              <a:solidFill>
                <a:srgbClr val="FEAA5A"/>
              </a:solidFill>
            </a:endParaRP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665B1B19-7C06-4328-F652-FF1E519AE3B3}"/>
              </a:ext>
            </a:extLst>
          </p:cNvPr>
          <p:cNvSpPr txBox="1"/>
          <p:nvPr/>
        </p:nvSpPr>
        <p:spPr>
          <a:xfrm>
            <a:off x="15167517" y="15564202"/>
            <a:ext cx="3790397" cy="140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Get answer</a:t>
            </a:r>
          </a:p>
          <a:p>
            <a:pPr algn="ctr"/>
            <a:r>
              <a:rPr lang="en-US" altLang="ko-KR" sz="4252" dirty="0"/>
              <a:t>from answer_1</a:t>
            </a:r>
            <a:endParaRPr lang="ko-KR" altLang="en-US" sz="4252" dirty="0"/>
          </a:p>
        </p:txBody>
      </p:sp>
      <p:sp>
        <p:nvSpPr>
          <p:cNvPr id="1095" name="사각형: 둥근 모서리 1094">
            <a:extLst>
              <a:ext uri="{FF2B5EF4-FFF2-40B4-BE49-F238E27FC236}">
                <a16:creationId xmlns:a16="http://schemas.microsoft.com/office/drawing/2014/main" id="{28019FED-05DC-9BE0-E744-124A9D8D92F4}"/>
              </a:ext>
            </a:extLst>
          </p:cNvPr>
          <p:cNvSpPr/>
          <p:nvPr/>
        </p:nvSpPr>
        <p:spPr>
          <a:xfrm>
            <a:off x="20396919" y="-2397053"/>
            <a:ext cx="12925509" cy="2018315"/>
          </a:xfrm>
          <a:prstGeom prst="roundRect">
            <a:avLst>
              <a:gd name="adj" fmla="val 11369"/>
            </a:avLst>
          </a:prstGeom>
          <a:solidFill>
            <a:schemeClr val="bg1"/>
          </a:solidFill>
          <a:ln>
            <a:solidFill>
              <a:srgbClr val="FEA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E2106527-15DE-A361-0ED0-AD48AD75F54F}"/>
              </a:ext>
            </a:extLst>
          </p:cNvPr>
          <p:cNvSpPr txBox="1"/>
          <p:nvPr/>
        </p:nvSpPr>
        <p:spPr>
          <a:xfrm>
            <a:off x="21148325" y="13789775"/>
            <a:ext cx="11370228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EAA5A"/>
                </a:solidFill>
              </a:rPr>
              <a:t>YOLOv8s</a:t>
            </a:r>
            <a:endParaRPr lang="ko-KR" altLang="en-US" sz="20791" b="1" dirty="0">
              <a:solidFill>
                <a:srgbClr val="FEAA5A"/>
              </a:solidFill>
            </a:endParaRPr>
          </a:p>
        </p:txBody>
      </p:sp>
      <p:cxnSp>
        <p:nvCxnSpPr>
          <p:cNvPr id="1097" name="직선 화살표 연결선 1096">
            <a:extLst>
              <a:ext uri="{FF2B5EF4-FFF2-40B4-BE49-F238E27FC236}">
                <a16:creationId xmlns:a16="http://schemas.microsoft.com/office/drawing/2014/main" id="{CC3FCF1B-1029-DAAF-C0E8-FFBF003F905B}"/>
              </a:ext>
            </a:extLst>
          </p:cNvPr>
          <p:cNvCxnSpPr>
            <a:stCxn id="1077" idx="3"/>
            <a:endCxn id="1080" idx="1"/>
          </p:cNvCxnSpPr>
          <p:nvPr/>
        </p:nvCxnSpPr>
        <p:spPr>
          <a:xfrm>
            <a:off x="2085933" y="-260146"/>
            <a:ext cx="11648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0" name="사각형: 둥근 모서리 1099">
            <a:extLst>
              <a:ext uri="{FF2B5EF4-FFF2-40B4-BE49-F238E27FC236}">
                <a16:creationId xmlns:a16="http://schemas.microsoft.com/office/drawing/2014/main" id="{FFBC2B69-3B84-16B8-3ACF-56BEFF61470D}"/>
              </a:ext>
            </a:extLst>
          </p:cNvPr>
          <p:cNvSpPr/>
          <p:nvPr/>
        </p:nvSpPr>
        <p:spPr>
          <a:xfrm>
            <a:off x="-4237607" y="19837995"/>
            <a:ext cx="6323537" cy="1495956"/>
          </a:xfrm>
          <a:prstGeom prst="roundRect">
            <a:avLst>
              <a:gd name="adj" fmla="val 2006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FBD7FEEC-8F73-C83F-5219-BF0048EAFAD4}"/>
              </a:ext>
            </a:extLst>
          </p:cNvPr>
          <p:cNvSpPr txBox="1"/>
          <p:nvPr/>
        </p:nvSpPr>
        <p:spPr>
          <a:xfrm>
            <a:off x="-3858010" y="20149764"/>
            <a:ext cx="5564344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dirty="0">
                <a:solidFill>
                  <a:schemeClr val="bg1"/>
                </a:solidFill>
              </a:rPr>
              <a:t>OCR</a:t>
            </a:r>
            <a:endParaRPr lang="ko-KR" altLang="en-US" sz="20791" dirty="0">
              <a:solidFill>
                <a:schemeClr val="bg1"/>
              </a:solidFill>
            </a:endParaRPr>
          </a:p>
        </p:txBody>
      </p:sp>
      <p:sp>
        <p:nvSpPr>
          <p:cNvPr id="1115" name="사각형: 둥근 모서리 1114">
            <a:extLst>
              <a:ext uri="{FF2B5EF4-FFF2-40B4-BE49-F238E27FC236}">
                <a16:creationId xmlns:a16="http://schemas.microsoft.com/office/drawing/2014/main" id="{48A00C62-A004-BEEB-5AA9-75B61F5C26DF}"/>
              </a:ext>
            </a:extLst>
          </p:cNvPr>
          <p:cNvSpPr/>
          <p:nvPr/>
        </p:nvSpPr>
        <p:spPr>
          <a:xfrm>
            <a:off x="13900926" y="18175204"/>
            <a:ext cx="6323537" cy="4248848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AE940B3A-5732-C528-A1E0-A54C322B3A02}"/>
              </a:ext>
            </a:extLst>
          </p:cNvPr>
          <p:cNvSpPr txBox="1"/>
          <p:nvPr/>
        </p:nvSpPr>
        <p:spPr>
          <a:xfrm>
            <a:off x="11168397" y="18712731"/>
            <a:ext cx="11788612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EAA5A"/>
                </a:solidFill>
              </a:rPr>
              <a:t>answer_2</a:t>
            </a:r>
            <a:endParaRPr lang="ko-KR" altLang="en-US" sz="20791" b="1" dirty="0">
              <a:solidFill>
                <a:srgbClr val="FEAA5A"/>
              </a:solidFill>
            </a:endParaRP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FB63A6AA-7DAE-957D-3252-FF8E95847F4C}"/>
              </a:ext>
            </a:extLst>
          </p:cNvPr>
          <p:cNvSpPr txBox="1"/>
          <p:nvPr/>
        </p:nvSpPr>
        <p:spPr>
          <a:xfrm>
            <a:off x="15164206" y="20036300"/>
            <a:ext cx="3797000" cy="140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Get answer</a:t>
            </a:r>
          </a:p>
          <a:p>
            <a:pPr algn="ctr"/>
            <a:r>
              <a:rPr lang="en-US" altLang="ko-KR" sz="4252" dirty="0"/>
              <a:t>form answer_2</a:t>
            </a:r>
            <a:endParaRPr lang="ko-KR" altLang="en-US" sz="4252" dirty="0"/>
          </a:p>
        </p:txBody>
      </p:sp>
      <p:sp>
        <p:nvSpPr>
          <p:cNvPr id="1125" name="사각형: 둥근 모서리 1124">
            <a:extLst>
              <a:ext uri="{FF2B5EF4-FFF2-40B4-BE49-F238E27FC236}">
                <a16:creationId xmlns:a16="http://schemas.microsoft.com/office/drawing/2014/main" id="{024BE990-F1ED-285D-0A0E-7205CD322637}"/>
              </a:ext>
            </a:extLst>
          </p:cNvPr>
          <p:cNvSpPr/>
          <p:nvPr/>
        </p:nvSpPr>
        <p:spPr>
          <a:xfrm rot="5400000">
            <a:off x="7924950" y="17509083"/>
            <a:ext cx="6247700" cy="2108069"/>
          </a:xfrm>
          <a:prstGeom prst="roundRect">
            <a:avLst/>
          </a:prstGeom>
          <a:solidFill>
            <a:srgbClr val="FEC5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/>
          </a:p>
        </p:txBody>
      </p:sp>
      <p:cxnSp>
        <p:nvCxnSpPr>
          <p:cNvPr id="1098" name="직선 화살표 연결선 1097">
            <a:extLst>
              <a:ext uri="{FF2B5EF4-FFF2-40B4-BE49-F238E27FC236}">
                <a16:creationId xmlns:a16="http://schemas.microsoft.com/office/drawing/2014/main" id="{B41561E8-C682-CB33-96A1-EAFD8A46A13E}"/>
              </a:ext>
            </a:extLst>
          </p:cNvPr>
          <p:cNvCxnSpPr>
            <a:cxnSpLocks/>
            <a:stCxn id="1080" idx="3"/>
            <a:endCxn id="1092" idx="1"/>
          </p:cNvCxnSpPr>
          <p:nvPr/>
        </p:nvCxnSpPr>
        <p:spPr>
          <a:xfrm>
            <a:off x="9574314" y="-260146"/>
            <a:ext cx="43266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9" name="TextBox 1108">
            <a:extLst>
              <a:ext uri="{FF2B5EF4-FFF2-40B4-BE49-F238E27FC236}">
                <a16:creationId xmlns:a16="http://schemas.microsoft.com/office/drawing/2014/main" id="{B6A3DEF8-1140-A6B9-3C5A-23E957F21CE0}"/>
              </a:ext>
            </a:extLst>
          </p:cNvPr>
          <p:cNvSpPr txBox="1"/>
          <p:nvPr/>
        </p:nvSpPr>
        <p:spPr>
          <a:xfrm>
            <a:off x="11923592" y="14975819"/>
            <a:ext cx="928459" cy="746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>
                <a:solidFill>
                  <a:schemeClr val="bg1"/>
                </a:solidFill>
              </a:rPr>
              <a:t>No</a:t>
            </a:r>
            <a:endParaRPr lang="ko-KR" altLang="en-US" sz="4252" dirty="0">
              <a:solidFill>
                <a:schemeClr val="bg1"/>
              </a:solidFill>
            </a:endParaRPr>
          </a:p>
        </p:txBody>
      </p:sp>
      <p:cxnSp>
        <p:nvCxnSpPr>
          <p:cNvPr id="1123" name="연결선: 꺾임 1122">
            <a:extLst>
              <a:ext uri="{FF2B5EF4-FFF2-40B4-BE49-F238E27FC236}">
                <a16:creationId xmlns:a16="http://schemas.microsoft.com/office/drawing/2014/main" id="{D24C0FF0-35AF-12BE-B22D-EC8BF587C5EF}"/>
              </a:ext>
            </a:extLst>
          </p:cNvPr>
          <p:cNvCxnSpPr>
            <a:cxnSpLocks/>
            <a:endCxn id="1115" idx="1"/>
          </p:cNvCxnSpPr>
          <p:nvPr/>
        </p:nvCxnSpPr>
        <p:spPr>
          <a:xfrm rot="16200000" flipH="1">
            <a:off x="10327269" y="16725967"/>
            <a:ext cx="4285568" cy="286175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7" name="TextBox 1126">
            <a:extLst>
              <a:ext uri="{FF2B5EF4-FFF2-40B4-BE49-F238E27FC236}">
                <a16:creationId xmlns:a16="http://schemas.microsoft.com/office/drawing/2014/main" id="{B2CDE80B-E6D0-B342-FA0A-927D639C4F83}"/>
              </a:ext>
            </a:extLst>
          </p:cNvPr>
          <p:cNvSpPr txBox="1"/>
          <p:nvPr/>
        </p:nvSpPr>
        <p:spPr>
          <a:xfrm>
            <a:off x="11903750" y="19468444"/>
            <a:ext cx="968149" cy="746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>
                <a:solidFill>
                  <a:schemeClr val="bg1"/>
                </a:solidFill>
              </a:rPr>
              <a:t>Yes</a:t>
            </a:r>
            <a:endParaRPr lang="ko-KR" altLang="en-US" sz="4252" dirty="0">
              <a:solidFill>
                <a:schemeClr val="bg1"/>
              </a:solidFill>
            </a:endParaRPr>
          </a:p>
        </p:txBody>
      </p:sp>
      <p:sp>
        <p:nvSpPr>
          <p:cNvPr id="1132" name="사각형: 둥근 모서리 1131">
            <a:extLst>
              <a:ext uri="{FF2B5EF4-FFF2-40B4-BE49-F238E27FC236}">
                <a16:creationId xmlns:a16="http://schemas.microsoft.com/office/drawing/2014/main" id="{EE266F22-FB9D-F32A-0F14-5B658E17FDE0}"/>
              </a:ext>
            </a:extLst>
          </p:cNvPr>
          <p:cNvSpPr/>
          <p:nvPr/>
        </p:nvSpPr>
        <p:spPr>
          <a:xfrm>
            <a:off x="20396920" y="15947777"/>
            <a:ext cx="6323537" cy="2018315"/>
          </a:xfrm>
          <a:prstGeom prst="roundRect">
            <a:avLst>
              <a:gd name="adj" fmla="val 11369"/>
            </a:avLst>
          </a:prstGeom>
          <a:solidFill>
            <a:schemeClr val="bg1"/>
          </a:solidFill>
          <a:ln>
            <a:solidFill>
              <a:srgbClr val="FEA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CB1327E9-F4BE-0C07-C290-C7CD8A44B3A4}"/>
              </a:ext>
            </a:extLst>
          </p:cNvPr>
          <p:cNvSpPr txBox="1"/>
          <p:nvPr/>
        </p:nvSpPr>
        <p:spPr>
          <a:xfrm>
            <a:off x="17873576" y="16046928"/>
            <a:ext cx="11370228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EAA5A"/>
                </a:solidFill>
              </a:rPr>
              <a:t>YOLOv8s</a:t>
            </a:r>
            <a:endParaRPr lang="ko-KR" altLang="en-US" sz="20791" b="1" dirty="0">
              <a:solidFill>
                <a:srgbClr val="FEAA5A"/>
              </a:solidFill>
            </a:endParaRPr>
          </a:p>
        </p:txBody>
      </p:sp>
      <p:sp>
        <p:nvSpPr>
          <p:cNvPr id="1136" name="사각형: 둥근 모서리 1135">
            <a:extLst>
              <a:ext uri="{FF2B5EF4-FFF2-40B4-BE49-F238E27FC236}">
                <a16:creationId xmlns:a16="http://schemas.microsoft.com/office/drawing/2014/main" id="{A3BE9437-A41E-3FCF-0502-F3480F474413}"/>
              </a:ext>
            </a:extLst>
          </p:cNvPr>
          <p:cNvSpPr/>
          <p:nvPr/>
        </p:nvSpPr>
        <p:spPr>
          <a:xfrm>
            <a:off x="26984506" y="15947777"/>
            <a:ext cx="6323537" cy="2018315"/>
          </a:xfrm>
          <a:prstGeom prst="roundRect">
            <a:avLst>
              <a:gd name="adj" fmla="val 11369"/>
            </a:avLst>
          </a:prstGeom>
          <a:solidFill>
            <a:schemeClr val="bg1"/>
          </a:solidFill>
          <a:ln>
            <a:solidFill>
              <a:srgbClr val="EA7A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6F17829A-12FA-35E3-2155-20AE7DA2BBFE}"/>
              </a:ext>
            </a:extLst>
          </p:cNvPr>
          <p:cNvSpPr txBox="1"/>
          <p:nvPr/>
        </p:nvSpPr>
        <p:spPr>
          <a:xfrm>
            <a:off x="25562715" y="16046928"/>
            <a:ext cx="9167125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 err="1">
                <a:solidFill>
                  <a:srgbClr val="EA7A42"/>
                </a:solidFill>
              </a:rPr>
              <a:t>ResNet</a:t>
            </a:r>
            <a:endParaRPr lang="ko-KR" altLang="en-US" sz="20791" b="1" dirty="0">
              <a:solidFill>
                <a:srgbClr val="EA7A42"/>
              </a:solidFill>
            </a:endParaRPr>
          </a:p>
        </p:txBody>
      </p:sp>
      <p:sp>
        <p:nvSpPr>
          <p:cNvPr id="1138" name="TextBox 1137">
            <a:extLst>
              <a:ext uri="{FF2B5EF4-FFF2-40B4-BE49-F238E27FC236}">
                <a16:creationId xmlns:a16="http://schemas.microsoft.com/office/drawing/2014/main" id="{DA4F7014-8C0B-69A4-C8B5-660C3DF2C3AC}"/>
              </a:ext>
            </a:extLst>
          </p:cNvPr>
          <p:cNvSpPr txBox="1"/>
          <p:nvPr/>
        </p:nvSpPr>
        <p:spPr>
          <a:xfrm>
            <a:off x="20504410" y="14679291"/>
            <a:ext cx="12658081" cy="746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Compare coordinates</a:t>
            </a:r>
            <a:r>
              <a:rPr lang="ko-KR" altLang="en-US" sz="4252" dirty="0"/>
              <a:t> </a:t>
            </a:r>
            <a:r>
              <a:rPr lang="en-US" altLang="ko-KR" sz="4252" dirty="0"/>
              <a:t>of</a:t>
            </a:r>
            <a:r>
              <a:rPr lang="ko-KR" altLang="en-US" sz="4252" dirty="0"/>
              <a:t> </a:t>
            </a:r>
            <a:r>
              <a:rPr lang="en-US" altLang="ko-KR" sz="4252" dirty="0"/>
              <a:t>1, 2, 3, 4, 5 and answer_1</a:t>
            </a:r>
            <a:endParaRPr lang="ko-KR" altLang="en-US" sz="4252" dirty="0"/>
          </a:p>
        </p:txBody>
      </p:sp>
      <p:sp>
        <p:nvSpPr>
          <p:cNvPr id="1139" name="TextBox 1138">
            <a:extLst>
              <a:ext uri="{FF2B5EF4-FFF2-40B4-BE49-F238E27FC236}">
                <a16:creationId xmlns:a16="http://schemas.microsoft.com/office/drawing/2014/main" id="{AE968027-5DA8-C915-2D3C-054440F73654}"/>
              </a:ext>
            </a:extLst>
          </p:cNvPr>
          <p:cNvSpPr txBox="1"/>
          <p:nvPr/>
        </p:nvSpPr>
        <p:spPr>
          <a:xfrm>
            <a:off x="21653073" y="16957571"/>
            <a:ext cx="3811236" cy="746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Crop answer_1</a:t>
            </a:r>
            <a:endParaRPr lang="ko-KR" altLang="en-US" sz="4252" dirty="0"/>
          </a:p>
        </p:txBody>
      </p:sp>
      <p:sp>
        <p:nvSpPr>
          <p:cNvPr id="1140" name="TextBox 1139">
            <a:extLst>
              <a:ext uri="{FF2B5EF4-FFF2-40B4-BE49-F238E27FC236}">
                <a16:creationId xmlns:a16="http://schemas.microsoft.com/office/drawing/2014/main" id="{D8989550-B569-41FF-D122-2E5EC216792B}"/>
              </a:ext>
            </a:extLst>
          </p:cNvPr>
          <p:cNvSpPr txBox="1"/>
          <p:nvPr/>
        </p:nvSpPr>
        <p:spPr>
          <a:xfrm>
            <a:off x="28449844" y="16957571"/>
            <a:ext cx="3369832" cy="746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Classification</a:t>
            </a:r>
            <a:endParaRPr lang="ko-KR" altLang="en-US" sz="4252" dirty="0"/>
          </a:p>
        </p:txBody>
      </p:sp>
      <p:cxnSp>
        <p:nvCxnSpPr>
          <p:cNvPr id="1142" name="연결선: 꺾임 1141">
            <a:extLst>
              <a:ext uri="{FF2B5EF4-FFF2-40B4-BE49-F238E27FC236}">
                <a16:creationId xmlns:a16="http://schemas.microsoft.com/office/drawing/2014/main" id="{27D7765B-ED3F-6BEB-2584-ADDD0F28C823}"/>
              </a:ext>
            </a:extLst>
          </p:cNvPr>
          <p:cNvCxnSpPr>
            <a:cxnSpLocks/>
            <a:stCxn id="1095" idx="3"/>
            <a:endCxn id="1136" idx="3"/>
          </p:cNvCxnSpPr>
          <p:nvPr/>
        </p:nvCxnSpPr>
        <p:spPr>
          <a:xfrm flipH="1">
            <a:off x="33308044" y="14699782"/>
            <a:ext cx="14385" cy="2257153"/>
          </a:xfrm>
          <a:prstGeom prst="bentConnector3">
            <a:avLst>
              <a:gd name="adj1" fmla="val -4223166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8" name="사각형: 둥근 모서리 1147">
            <a:extLst>
              <a:ext uri="{FF2B5EF4-FFF2-40B4-BE49-F238E27FC236}">
                <a16:creationId xmlns:a16="http://schemas.microsoft.com/office/drawing/2014/main" id="{ACD380DC-D96F-4526-D96E-06AD1BDBA45F}"/>
              </a:ext>
            </a:extLst>
          </p:cNvPr>
          <p:cNvSpPr/>
          <p:nvPr/>
        </p:nvSpPr>
        <p:spPr>
          <a:xfrm>
            <a:off x="20396920" y="18162585"/>
            <a:ext cx="6323537" cy="4236579"/>
          </a:xfrm>
          <a:prstGeom prst="roundRect">
            <a:avLst>
              <a:gd name="adj" fmla="val 11369"/>
            </a:avLst>
          </a:prstGeom>
          <a:solidFill>
            <a:schemeClr val="bg1"/>
          </a:solidFill>
          <a:ln>
            <a:solidFill>
              <a:srgbClr val="FEA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210AD82C-AC2F-69CA-C1A6-99613F2852B1}"/>
              </a:ext>
            </a:extLst>
          </p:cNvPr>
          <p:cNvSpPr txBox="1"/>
          <p:nvPr/>
        </p:nvSpPr>
        <p:spPr>
          <a:xfrm>
            <a:off x="17873576" y="18712731"/>
            <a:ext cx="11370228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EAA5A"/>
                </a:solidFill>
              </a:rPr>
              <a:t>YOLOv8s</a:t>
            </a:r>
            <a:endParaRPr lang="ko-KR" altLang="en-US" sz="20791" b="1" dirty="0">
              <a:solidFill>
                <a:srgbClr val="FEAA5A"/>
              </a:solidFill>
            </a:endParaRP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2525C5AE-F54F-769C-EAE8-CD1859884395}"/>
              </a:ext>
            </a:extLst>
          </p:cNvPr>
          <p:cNvSpPr txBox="1"/>
          <p:nvPr/>
        </p:nvSpPr>
        <p:spPr>
          <a:xfrm>
            <a:off x="21653084" y="20036300"/>
            <a:ext cx="3811236" cy="746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Crop answer_2</a:t>
            </a:r>
            <a:endParaRPr lang="ko-KR" altLang="en-US" sz="4252" dirty="0"/>
          </a:p>
        </p:txBody>
      </p:sp>
      <p:sp>
        <p:nvSpPr>
          <p:cNvPr id="1153" name="사각형: 둥근 모서리 1152">
            <a:extLst>
              <a:ext uri="{FF2B5EF4-FFF2-40B4-BE49-F238E27FC236}">
                <a16:creationId xmlns:a16="http://schemas.microsoft.com/office/drawing/2014/main" id="{7581889F-E090-62AE-89C7-BB16F0883B39}"/>
              </a:ext>
            </a:extLst>
          </p:cNvPr>
          <p:cNvSpPr/>
          <p:nvPr/>
        </p:nvSpPr>
        <p:spPr>
          <a:xfrm>
            <a:off x="26984506" y="18162585"/>
            <a:ext cx="6323537" cy="4236579"/>
          </a:xfrm>
          <a:prstGeom prst="roundRect">
            <a:avLst>
              <a:gd name="adj" fmla="val 11369"/>
            </a:avLst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154" name="TextBox 1153">
            <a:extLst>
              <a:ext uri="{FF2B5EF4-FFF2-40B4-BE49-F238E27FC236}">
                <a16:creationId xmlns:a16="http://schemas.microsoft.com/office/drawing/2014/main" id="{A5075F41-B743-5B61-E218-16A27C376FAE}"/>
              </a:ext>
            </a:extLst>
          </p:cNvPr>
          <p:cNvSpPr txBox="1"/>
          <p:nvPr/>
        </p:nvSpPr>
        <p:spPr>
          <a:xfrm>
            <a:off x="27296779" y="18712731"/>
            <a:ext cx="5698996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chemeClr val="accent2">
                    <a:lumMod val="75000"/>
                  </a:schemeClr>
                </a:solidFill>
              </a:rPr>
              <a:t>OCR</a:t>
            </a:r>
            <a:endParaRPr lang="ko-KR" altLang="en-US" sz="20791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55" name="TextBox 1154">
            <a:extLst>
              <a:ext uri="{FF2B5EF4-FFF2-40B4-BE49-F238E27FC236}">
                <a16:creationId xmlns:a16="http://schemas.microsoft.com/office/drawing/2014/main" id="{4B6479DF-63AA-A2BC-0EFD-060E0A29BDD1}"/>
              </a:ext>
            </a:extLst>
          </p:cNvPr>
          <p:cNvSpPr txBox="1"/>
          <p:nvPr/>
        </p:nvSpPr>
        <p:spPr>
          <a:xfrm>
            <a:off x="27644530" y="20036300"/>
            <a:ext cx="5003549" cy="140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Recognize</a:t>
            </a:r>
          </a:p>
          <a:p>
            <a:pPr algn="ctr"/>
            <a:r>
              <a:rPr lang="en-US" altLang="ko-KR" sz="4252" dirty="0"/>
              <a:t>the answer number</a:t>
            </a:r>
            <a:endParaRPr lang="ko-KR" altLang="en-US" sz="4252" dirty="0"/>
          </a:p>
        </p:txBody>
      </p:sp>
      <p:sp>
        <p:nvSpPr>
          <p:cNvPr id="1157" name="사각형: 둥근 모서리 1156">
            <a:extLst>
              <a:ext uri="{FF2B5EF4-FFF2-40B4-BE49-F238E27FC236}">
                <a16:creationId xmlns:a16="http://schemas.microsoft.com/office/drawing/2014/main" id="{2EA92A5B-7FDF-0009-C898-3022A3CE92B8}"/>
              </a:ext>
            </a:extLst>
          </p:cNvPr>
          <p:cNvSpPr/>
          <p:nvPr/>
        </p:nvSpPr>
        <p:spPr>
          <a:xfrm rot="5400000">
            <a:off x="33332500" y="17410884"/>
            <a:ext cx="6247700" cy="2304466"/>
          </a:xfrm>
          <a:prstGeom prst="roundRect">
            <a:avLst/>
          </a:prstGeom>
          <a:solidFill>
            <a:srgbClr val="FFDC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/>
          </a:p>
        </p:txBody>
      </p:sp>
      <p:cxnSp>
        <p:nvCxnSpPr>
          <p:cNvPr id="1099" name="직선 화살표 연결선 1098">
            <a:extLst>
              <a:ext uri="{FF2B5EF4-FFF2-40B4-BE49-F238E27FC236}">
                <a16:creationId xmlns:a16="http://schemas.microsoft.com/office/drawing/2014/main" id="{B2942244-1454-6070-30B6-8810B4021079}"/>
              </a:ext>
            </a:extLst>
          </p:cNvPr>
          <p:cNvCxnSpPr>
            <a:cxnSpLocks/>
          </p:cNvCxnSpPr>
          <p:nvPr/>
        </p:nvCxnSpPr>
        <p:spPr>
          <a:xfrm>
            <a:off x="33922376" y="-260148"/>
            <a:ext cx="425216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9" name="연결선: 꺾임 1158">
            <a:extLst>
              <a:ext uri="{FF2B5EF4-FFF2-40B4-BE49-F238E27FC236}">
                <a16:creationId xmlns:a16="http://schemas.microsoft.com/office/drawing/2014/main" id="{000A9EC6-3B52-D375-E44D-2215FBA6AE93}"/>
              </a:ext>
            </a:extLst>
          </p:cNvPr>
          <p:cNvCxnSpPr>
            <a:stCxn id="1153" idx="3"/>
          </p:cNvCxnSpPr>
          <p:nvPr/>
        </p:nvCxnSpPr>
        <p:spPr>
          <a:xfrm flipV="1">
            <a:off x="33308044" y="15875500"/>
            <a:ext cx="3360531" cy="4405376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1" name="타원 1160">
            <a:extLst>
              <a:ext uri="{FF2B5EF4-FFF2-40B4-BE49-F238E27FC236}">
                <a16:creationId xmlns:a16="http://schemas.microsoft.com/office/drawing/2014/main" id="{A5C9246C-7420-C6B6-7ED6-8C21035BCA3A}"/>
              </a:ext>
            </a:extLst>
          </p:cNvPr>
          <p:cNvSpPr/>
          <p:nvPr/>
        </p:nvSpPr>
        <p:spPr>
          <a:xfrm>
            <a:off x="33839916" y="-378738"/>
            <a:ext cx="210069" cy="210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/>
          </a:p>
        </p:txBody>
      </p:sp>
      <p:cxnSp>
        <p:nvCxnSpPr>
          <p:cNvPr id="1172" name="직선 화살표 연결선 1171">
            <a:extLst>
              <a:ext uri="{FF2B5EF4-FFF2-40B4-BE49-F238E27FC236}">
                <a16:creationId xmlns:a16="http://schemas.microsoft.com/office/drawing/2014/main" id="{B8D418B4-303E-B73F-4EAD-D23D6262B6BB}"/>
              </a:ext>
            </a:extLst>
          </p:cNvPr>
          <p:cNvCxnSpPr>
            <a:cxnSpLocks/>
          </p:cNvCxnSpPr>
          <p:nvPr/>
        </p:nvCxnSpPr>
        <p:spPr>
          <a:xfrm>
            <a:off x="44498075" y="-260148"/>
            <a:ext cx="66556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5" name="사각형: 둥근 모서리 1084">
            <a:extLst>
              <a:ext uri="{FF2B5EF4-FFF2-40B4-BE49-F238E27FC236}">
                <a16:creationId xmlns:a16="http://schemas.microsoft.com/office/drawing/2014/main" id="{8C8F1654-DF28-514D-4C13-D98B249B4B2B}"/>
              </a:ext>
            </a:extLst>
          </p:cNvPr>
          <p:cNvSpPr/>
          <p:nvPr/>
        </p:nvSpPr>
        <p:spPr>
          <a:xfrm>
            <a:off x="38174541" y="13703104"/>
            <a:ext cx="6323537" cy="5968054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C51D9358-8278-9E31-DF17-76919BB85A2C}"/>
              </a:ext>
            </a:extLst>
          </p:cNvPr>
          <p:cNvSpPr txBox="1"/>
          <p:nvPr/>
        </p:nvSpPr>
        <p:spPr>
          <a:xfrm>
            <a:off x="33464608" y="14240633"/>
            <a:ext cx="15743412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EAA5A"/>
                </a:solidFill>
              </a:rPr>
              <a:t>Output data</a:t>
            </a:r>
            <a:endParaRPr lang="ko-KR" altLang="en-US" sz="20791" b="1" dirty="0">
              <a:solidFill>
                <a:srgbClr val="FEAA5A"/>
              </a:solidFill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493B765C-8A77-63E4-D9F7-491506AFEEDD}"/>
              </a:ext>
            </a:extLst>
          </p:cNvPr>
          <p:cNvSpPr txBox="1"/>
          <p:nvPr/>
        </p:nvSpPr>
        <p:spPr>
          <a:xfrm>
            <a:off x="38998358" y="15564200"/>
            <a:ext cx="4675959" cy="3364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Return</a:t>
            </a:r>
          </a:p>
          <a:p>
            <a:pPr algn="ctr"/>
            <a:r>
              <a:rPr lang="en-US" altLang="ko-KR" sz="4252" dirty="0" err="1"/>
              <a:t>page_number</a:t>
            </a:r>
            <a:r>
              <a:rPr lang="en-US" altLang="ko-KR" sz="4252" dirty="0"/>
              <a:t>, </a:t>
            </a:r>
          </a:p>
          <a:p>
            <a:pPr algn="ctr"/>
            <a:r>
              <a:rPr lang="en-US" altLang="ko-KR" sz="4252" dirty="0" err="1"/>
              <a:t>problem_number</a:t>
            </a:r>
            <a:r>
              <a:rPr lang="en-US" altLang="ko-KR" sz="4252" dirty="0"/>
              <a:t>, </a:t>
            </a:r>
          </a:p>
          <a:p>
            <a:pPr algn="ctr"/>
            <a:r>
              <a:rPr lang="en-US" altLang="ko-KR" sz="4252" dirty="0" err="1"/>
              <a:t>user_answer</a:t>
            </a:r>
            <a:endParaRPr lang="en-US" altLang="ko-KR" sz="4252" dirty="0"/>
          </a:p>
          <a:p>
            <a:pPr algn="ctr"/>
            <a:r>
              <a:rPr lang="en-US" altLang="ko-KR" sz="4252" dirty="0"/>
              <a:t>of each section</a:t>
            </a:r>
            <a:endParaRPr lang="ko-KR" altLang="en-US" sz="4252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C5B563-57EE-CB94-7F86-6FC50DCB681B}"/>
              </a:ext>
            </a:extLst>
          </p:cNvPr>
          <p:cNvSpPr/>
          <p:nvPr/>
        </p:nvSpPr>
        <p:spPr>
          <a:xfrm>
            <a:off x="-4710928" y="-18049392"/>
            <a:ext cx="37633579" cy="11487083"/>
          </a:xfrm>
          <a:prstGeom prst="roundRect">
            <a:avLst>
              <a:gd name="adj" fmla="val 4585"/>
            </a:avLst>
          </a:prstGeom>
          <a:solidFill>
            <a:srgbClr val="FFEFEF"/>
          </a:solidFill>
          <a:ln>
            <a:solidFill>
              <a:srgbClr val="FF62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90A16D3-EF61-87F1-E5CB-C9AE68639E88}"/>
              </a:ext>
            </a:extLst>
          </p:cNvPr>
          <p:cNvSpPr/>
          <p:nvPr/>
        </p:nvSpPr>
        <p:spPr>
          <a:xfrm>
            <a:off x="-4710931" y="-15755398"/>
            <a:ext cx="37633579" cy="2941575"/>
          </a:xfrm>
          <a:prstGeom prst="rect">
            <a:avLst/>
          </a:prstGeom>
          <a:gradFill flip="none" rotWithShape="1">
            <a:gsLst>
              <a:gs pos="0">
                <a:srgbClr val="FF625B"/>
              </a:gs>
              <a:gs pos="100000">
                <a:srgbClr val="FFC7C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CDFD0B-D6DE-5B24-8530-1175230C814C}"/>
              </a:ext>
            </a:extLst>
          </p:cNvPr>
          <p:cNvSpPr txBox="1"/>
          <p:nvPr/>
        </p:nvSpPr>
        <p:spPr>
          <a:xfrm>
            <a:off x="-3846890" y="-17626371"/>
            <a:ext cx="5302029" cy="910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15" b="1" dirty="0">
                <a:solidFill>
                  <a:srgbClr val="FF625B"/>
                </a:solidFill>
              </a:rPr>
              <a:t>Scoring Process</a:t>
            </a:r>
            <a:endParaRPr lang="ko-KR" altLang="en-US" sz="5315" b="1" dirty="0">
              <a:solidFill>
                <a:srgbClr val="FF625B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7D900EA-C25C-758C-868A-858A2F61F988}"/>
              </a:ext>
            </a:extLst>
          </p:cNvPr>
          <p:cNvSpPr/>
          <p:nvPr/>
        </p:nvSpPr>
        <p:spPr>
          <a:xfrm>
            <a:off x="-4027144" y="-16409035"/>
            <a:ext cx="6323537" cy="4248848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B6F4F0-DF96-F17E-0ECE-B9D188F03550}"/>
              </a:ext>
            </a:extLst>
          </p:cNvPr>
          <p:cNvSpPr txBox="1"/>
          <p:nvPr/>
        </p:nvSpPr>
        <p:spPr>
          <a:xfrm>
            <a:off x="-7763260" y="-15871508"/>
            <a:ext cx="13795763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F625B"/>
                </a:solidFill>
              </a:rPr>
              <a:t>Data Input</a:t>
            </a:r>
            <a:endParaRPr lang="ko-KR" altLang="en-US" sz="20791" b="1" dirty="0">
              <a:solidFill>
                <a:srgbClr val="FF625B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BBFB46-DAC0-291C-ED1D-7FCBEA1AB371}"/>
              </a:ext>
            </a:extLst>
          </p:cNvPr>
          <p:cNvSpPr txBox="1"/>
          <p:nvPr/>
        </p:nvSpPr>
        <p:spPr>
          <a:xfrm>
            <a:off x="-2978967" y="-14547939"/>
            <a:ext cx="4227183" cy="140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A page of the </a:t>
            </a:r>
          </a:p>
          <a:p>
            <a:pPr algn="ctr"/>
            <a:r>
              <a:rPr lang="en-US" altLang="ko-KR" sz="4252" dirty="0"/>
              <a:t>user’s workbook</a:t>
            </a:r>
            <a:endParaRPr lang="ko-KR" altLang="en-US" sz="4252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F68EB87-9B87-D0DC-5C52-CBFCDC5147E2}"/>
              </a:ext>
            </a:extLst>
          </p:cNvPr>
          <p:cNvSpPr/>
          <p:nvPr/>
        </p:nvSpPr>
        <p:spPr>
          <a:xfrm>
            <a:off x="3461237" y="-16409035"/>
            <a:ext cx="6323537" cy="4248848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C55CF1-CBEF-D918-883A-6973D9C1BF81}"/>
              </a:ext>
            </a:extLst>
          </p:cNvPr>
          <p:cNvSpPr txBox="1"/>
          <p:nvPr/>
        </p:nvSpPr>
        <p:spPr>
          <a:xfrm>
            <a:off x="-2209477" y="-15871508"/>
            <a:ext cx="17664964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F625B"/>
                </a:solidFill>
              </a:rPr>
              <a:t>Page Number</a:t>
            </a:r>
            <a:endParaRPr lang="ko-KR" altLang="en-US" sz="20791" b="1" dirty="0">
              <a:solidFill>
                <a:srgbClr val="FF625B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219B5B-1323-D389-719C-0D5FE5855288}"/>
              </a:ext>
            </a:extLst>
          </p:cNvPr>
          <p:cNvSpPr txBox="1"/>
          <p:nvPr/>
        </p:nvSpPr>
        <p:spPr>
          <a:xfrm>
            <a:off x="4314357" y="-14547939"/>
            <a:ext cx="4617290" cy="140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Get </a:t>
            </a:r>
            <a:r>
              <a:rPr lang="en-US" altLang="ko-KR" sz="4252" dirty="0" err="1"/>
              <a:t>page_number</a:t>
            </a:r>
            <a:endParaRPr lang="en-US" altLang="ko-KR" sz="4252" dirty="0"/>
          </a:p>
          <a:p>
            <a:pPr algn="ctr"/>
            <a:r>
              <a:rPr lang="en-US" altLang="ko-KR" sz="4252" dirty="0"/>
              <a:t>from input image</a:t>
            </a:r>
            <a:endParaRPr lang="ko-KR" altLang="en-US" sz="4252" dirty="0"/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DD1FD8A5-0BC9-9DE3-1870-D74F61F2E7F2}"/>
              </a:ext>
            </a:extLst>
          </p:cNvPr>
          <p:cNvSpPr/>
          <p:nvPr/>
        </p:nvSpPr>
        <p:spPr>
          <a:xfrm>
            <a:off x="3461237" y="-11936937"/>
            <a:ext cx="6323537" cy="1495956"/>
          </a:xfrm>
          <a:prstGeom prst="roundRect">
            <a:avLst>
              <a:gd name="adj" fmla="val 20064"/>
            </a:avLst>
          </a:prstGeom>
          <a:solidFill>
            <a:srgbClr val="FF62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DA16BDB5-AF58-FBFF-F2B6-FB67D53C59DF}"/>
              </a:ext>
            </a:extLst>
          </p:cNvPr>
          <p:cNvSpPr txBox="1"/>
          <p:nvPr/>
        </p:nvSpPr>
        <p:spPr>
          <a:xfrm>
            <a:off x="1198699" y="-11625169"/>
            <a:ext cx="10848611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dirty="0">
                <a:solidFill>
                  <a:schemeClr val="bg1"/>
                </a:solidFill>
              </a:rPr>
              <a:t>YOLOv8s</a:t>
            </a:r>
            <a:endParaRPr lang="ko-KR" altLang="en-US" sz="20791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44C7D14-91AE-AA93-B4D8-113AA914885C}"/>
              </a:ext>
            </a:extLst>
          </p:cNvPr>
          <p:cNvSpPr/>
          <p:nvPr/>
        </p:nvSpPr>
        <p:spPr>
          <a:xfrm>
            <a:off x="18445795" y="-16409035"/>
            <a:ext cx="6323537" cy="4248848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5F4C4D-473D-2507-39CC-FAB275317991}"/>
              </a:ext>
            </a:extLst>
          </p:cNvPr>
          <p:cNvSpPr txBox="1"/>
          <p:nvPr/>
        </p:nvSpPr>
        <p:spPr>
          <a:xfrm>
            <a:off x="9605816" y="-15871508"/>
            <a:ext cx="24003494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F625B"/>
                </a:solidFill>
              </a:rPr>
              <a:t>Section Processing</a:t>
            </a:r>
            <a:endParaRPr lang="ko-KR" altLang="en-US" sz="20791" b="1" dirty="0">
              <a:solidFill>
                <a:srgbClr val="FF625B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1FB9175-33BF-64CF-16B2-EAAACCA67B37}"/>
              </a:ext>
            </a:extLst>
          </p:cNvPr>
          <p:cNvSpPr txBox="1"/>
          <p:nvPr/>
        </p:nvSpPr>
        <p:spPr>
          <a:xfrm>
            <a:off x="19290901" y="-14547939"/>
            <a:ext cx="4633320" cy="2055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Get answer and</a:t>
            </a:r>
          </a:p>
          <a:p>
            <a:pPr algn="ctr"/>
            <a:r>
              <a:rPr lang="en-US" altLang="ko-KR" sz="4252" dirty="0" err="1"/>
              <a:t>problem_number</a:t>
            </a:r>
            <a:endParaRPr lang="en-US" altLang="ko-KR" sz="4252" dirty="0"/>
          </a:p>
          <a:p>
            <a:pPr algn="ctr"/>
            <a:r>
              <a:rPr lang="en-US" altLang="ko-KR" sz="4252" dirty="0"/>
              <a:t>from each section</a:t>
            </a:r>
            <a:endParaRPr lang="ko-KR" altLang="en-US" sz="4252" dirty="0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4BC56851-23AA-3504-E3A8-381FD8F2563F}"/>
              </a:ext>
            </a:extLst>
          </p:cNvPr>
          <p:cNvSpPr/>
          <p:nvPr/>
        </p:nvSpPr>
        <p:spPr>
          <a:xfrm>
            <a:off x="18445795" y="-11936937"/>
            <a:ext cx="6323537" cy="1495956"/>
          </a:xfrm>
          <a:prstGeom prst="roundRect">
            <a:avLst>
              <a:gd name="adj" fmla="val 20064"/>
            </a:avLst>
          </a:prstGeom>
          <a:solidFill>
            <a:srgbClr val="FF62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0821F7A-EE3E-7709-D5EA-B07C0F9A18B6}"/>
              </a:ext>
            </a:extLst>
          </p:cNvPr>
          <p:cNvSpPr txBox="1"/>
          <p:nvPr/>
        </p:nvSpPr>
        <p:spPr>
          <a:xfrm>
            <a:off x="16183258" y="-11625169"/>
            <a:ext cx="10848611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dirty="0">
                <a:solidFill>
                  <a:schemeClr val="bg1"/>
                </a:solidFill>
              </a:rPr>
              <a:t>YOLOv8s</a:t>
            </a:r>
            <a:endParaRPr lang="ko-KR" altLang="en-US" sz="20791" dirty="0">
              <a:solidFill>
                <a:schemeClr val="bg1"/>
              </a:solidFill>
            </a:endParaRPr>
          </a:p>
        </p:txBody>
      </p:sp>
      <p:sp>
        <p:nvSpPr>
          <p:cNvPr id="1032" name="사각형: 둥근 모서리 1031">
            <a:extLst>
              <a:ext uri="{FF2B5EF4-FFF2-40B4-BE49-F238E27FC236}">
                <a16:creationId xmlns:a16="http://schemas.microsoft.com/office/drawing/2014/main" id="{B7D0FEFC-DBAC-8CA5-F582-91A6D550591A}"/>
              </a:ext>
            </a:extLst>
          </p:cNvPr>
          <p:cNvSpPr/>
          <p:nvPr/>
        </p:nvSpPr>
        <p:spPr>
          <a:xfrm>
            <a:off x="18445795" y="-10331929"/>
            <a:ext cx="6323537" cy="1495956"/>
          </a:xfrm>
          <a:prstGeom prst="roundRect">
            <a:avLst>
              <a:gd name="adj" fmla="val 20064"/>
            </a:avLst>
          </a:prstGeom>
          <a:solidFill>
            <a:srgbClr val="E775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6F189B51-462F-4E0B-59A0-5193ABA4E579}"/>
              </a:ext>
            </a:extLst>
          </p:cNvPr>
          <p:cNvSpPr txBox="1"/>
          <p:nvPr/>
        </p:nvSpPr>
        <p:spPr>
          <a:xfrm>
            <a:off x="17259546" y="-10020160"/>
            <a:ext cx="8696035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dirty="0" err="1">
                <a:solidFill>
                  <a:schemeClr val="bg1"/>
                </a:solidFill>
              </a:rPr>
              <a:t>ResNet</a:t>
            </a:r>
            <a:endParaRPr lang="ko-KR" altLang="en-US" sz="20791" dirty="0">
              <a:solidFill>
                <a:schemeClr val="bg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5B47876-B1CC-C598-BAE2-49606868F728}"/>
              </a:ext>
            </a:extLst>
          </p:cNvPr>
          <p:cNvSpPr/>
          <p:nvPr/>
        </p:nvSpPr>
        <p:spPr>
          <a:xfrm>
            <a:off x="10949618" y="-16409035"/>
            <a:ext cx="6323537" cy="4248848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97C053-4DD2-24BB-6D91-6EEF53BA12E8}"/>
              </a:ext>
            </a:extLst>
          </p:cNvPr>
          <p:cNvSpPr txBox="1"/>
          <p:nvPr/>
        </p:nvSpPr>
        <p:spPr>
          <a:xfrm>
            <a:off x="9367138" y="-15871508"/>
            <a:ext cx="9488495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F625B"/>
                </a:solidFill>
              </a:rPr>
              <a:t>Section</a:t>
            </a:r>
            <a:endParaRPr lang="ko-KR" altLang="en-US" sz="20791" b="1" dirty="0">
              <a:solidFill>
                <a:srgbClr val="FF625B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052660-A0EF-BD54-E341-4A7FE7DE213F}"/>
              </a:ext>
            </a:extLst>
          </p:cNvPr>
          <p:cNvSpPr txBox="1"/>
          <p:nvPr/>
        </p:nvSpPr>
        <p:spPr>
          <a:xfrm>
            <a:off x="11518850" y="-14547939"/>
            <a:ext cx="5185073" cy="140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Crop Each Problems</a:t>
            </a:r>
          </a:p>
          <a:p>
            <a:pPr algn="ctr"/>
            <a:r>
              <a:rPr lang="en-US" altLang="ko-KR" sz="4252" dirty="0"/>
              <a:t>from input image</a:t>
            </a:r>
            <a:endParaRPr lang="ko-KR" altLang="en-US" sz="4252" dirty="0"/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36B5168F-C856-3E00-A877-4C98D80BD76C}"/>
              </a:ext>
            </a:extLst>
          </p:cNvPr>
          <p:cNvSpPr/>
          <p:nvPr/>
        </p:nvSpPr>
        <p:spPr>
          <a:xfrm>
            <a:off x="10949618" y="-11936937"/>
            <a:ext cx="6323537" cy="1495956"/>
          </a:xfrm>
          <a:prstGeom prst="roundRect">
            <a:avLst>
              <a:gd name="adj" fmla="val 20064"/>
            </a:avLst>
          </a:prstGeom>
          <a:solidFill>
            <a:srgbClr val="FF62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235AC423-2511-D792-C1D7-56C44B175BEB}"/>
              </a:ext>
            </a:extLst>
          </p:cNvPr>
          <p:cNvSpPr txBox="1"/>
          <p:nvPr/>
        </p:nvSpPr>
        <p:spPr>
          <a:xfrm>
            <a:off x="8493114" y="-11625169"/>
            <a:ext cx="11236538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dirty="0">
                <a:solidFill>
                  <a:schemeClr val="bg1"/>
                </a:solidFill>
              </a:rPr>
              <a:t>YOLOv8n</a:t>
            </a:r>
            <a:endParaRPr lang="ko-KR" altLang="en-US" sz="20791" dirty="0">
              <a:solidFill>
                <a:schemeClr val="bg1"/>
              </a:solidFill>
            </a:endParaRPr>
          </a:p>
        </p:txBody>
      </p: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E866C367-8783-B873-FC1B-041FAB03C847}"/>
              </a:ext>
            </a:extLst>
          </p:cNvPr>
          <p:cNvCxnSpPr>
            <a:stCxn id="50" idx="3"/>
            <a:endCxn id="55" idx="1"/>
          </p:cNvCxnSpPr>
          <p:nvPr/>
        </p:nvCxnSpPr>
        <p:spPr>
          <a:xfrm>
            <a:off x="2296393" y="-14284610"/>
            <a:ext cx="11648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화살표 연결선 1051">
            <a:extLst>
              <a:ext uri="{FF2B5EF4-FFF2-40B4-BE49-F238E27FC236}">
                <a16:creationId xmlns:a16="http://schemas.microsoft.com/office/drawing/2014/main" id="{AAF61D9F-7E5D-4CB1-2D51-FB8DF4FD0C53}"/>
              </a:ext>
            </a:extLst>
          </p:cNvPr>
          <p:cNvCxnSpPr/>
          <p:nvPr/>
        </p:nvCxnSpPr>
        <p:spPr>
          <a:xfrm>
            <a:off x="9784774" y="-14284610"/>
            <a:ext cx="11648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8C096038-DFB0-4203-89A0-54CEFB418350}"/>
              </a:ext>
            </a:extLst>
          </p:cNvPr>
          <p:cNvCxnSpPr/>
          <p:nvPr/>
        </p:nvCxnSpPr>
        <p:spPr>
          <a:xfrm>
            <a:off x="17280951" y="-14284610"/>
            <a:ext cx="11648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6" name="사각형: 둥근 모서리 1055">
            <a:extLst>
              <a:ext uri="{FF2B5EF4-FFF2-40B4-BE49-F238E27FC236}">
                <a16:creationId xmlns:a16="http://schemas.microsoft.com/office/drawing/2014/main" id="{B90F9813-A64F-38EB-471C-FFFC81068F7C}"/>
              </a:ext>
            </a:extLst>
          </p:cNvPr>
          <p:cNvSpPr/>
          <p:nvPr/>
        </p:nvSpPr>
        <p:spPr>
          <a:xfrm>
            <a:off x="3461237" y="-10274146"/>
            <a:ext cx="6323537" cy="1495956"/>
          </a:xfrm>
          <a:prstGeom prst="roundRect">
            <a:avLst>
              <a:gd name="adj" fmla="val 20064"/>
            </a:avLst>
          </a:prstGeom>
          <a:solidFill>
            <a:srgbClr val="8A3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80365BE4-3729-533E-0970-95D647D0C920}"/>
              </a:ext>
            </a:extLst>
          </p:cNvPr>
          <p:cNvSpPr txBox="1"/>
          <p:nvPr/>
        </p:nvSpPr>
        <p:spPr>
          <a:xfrm>
            <a:off x="3840833" y="-9962377"/>
            <a:ext cx="5564344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dirty="0">
                <a:solidFill>
                  <a:schemeClr val="bg1"/>
                </a:solidFill>
              </a:rPr>
              <a:t>OCR</a:t>
            </a:r>
            <a:endParaRPr lang="ko-KR" altLang="en-US" sz="20791" dirty="0">
              <a:solidFill>
                <a:schemeClr val="bg1"/>
              </a:solidFill>
            </a:endParaRPr>
          </a:p>
        </p:txBody>
      </p:sp>
      <p:sp>
        <p:nvSpPr>
          <p:cNvPr id="1058" name="사각형: 둥근 모서리 1057">
            <a:extLst>
              <a:ext uri="{FF2B5EF4-FFF2-40B4-BE49-F238E27FC236}">
                <a16:creationId xmlns:a16="http://schemas.microsoft.com/office/drawing/2014/main" id="{487BEE37-0F58-A858-83C9-0752EB104094}"/>
              </a:ext>
            </a:extLst>
          </p:cNvPr>
          <p:cNvSpPr/>
          <p:nvPr/>
        </p:nvSpPr>
        <p:spPr>
          <a:xfrm>
            <a:off x="18445795" y="-8669138"/>
            <a:ext cx="6323537" cy="1495956"/>
          </a:xfrm>
          <a:prstGeom prst="roundRect">
            <a:avLst>
              <a:gd name="adj" fmla="val 20064"/>
            </a:avLst>
          </a:prstGeom>
          <a:solidFill>
            <a:srgbClr val="8A3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7A7EFCBF-3BBD-24E5-94B8-FB830AD9FEBE}"/>
              </a:ext>
            </a:extLst>
          </p:cNvPr>
          <p:cNvSpPr txBox="1"/>
          <p:nvPr/>
        </p:nvSpPr>
        <p:spPr>
          <a:xfrm>
            <a:off x="18825392" y="7730308"/>
            <a:ext cx="5564344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dirty="0">
                <a:solidFill>
                  <a:schemeClr val="bg1"/>
                </a:solidFill>
              </a:rPr>
              <a:t>OCR</a:t>
            </a:r>
            <a:endParaRPr lang="ko-KR" altLang="en-US" sz="20791" dirty="0">
              <a:solidFill>
                <a:schemeClr val="bg1"/>
              </a:solidFill>
            </a:endParaRPr>
          </a:p>
        </p:txBody>
      </p:sp>
      <p:cxnSp>
        <p:nvCxnSpPr>
          <p:cNvPr id="1174" name="직선 화살표 연결선 1173">
            <a:extLst>
              <a:ext uri="{FF2B5EF4-FFF2-40B4-BE49-F238E27FC236}">
                <a16:creationId xmlns:a16="http://schemas.microsoft.com/office/drawing/2014/main" id="{7ED7B6EC-0AB4-AD9C-E32F-C7A17DF2DAF6}"/>
              </a:ext>
            </a:extLst>
          </p:cNvPr>
          <p:cNvCxnSpPr>
            <a:cxnSpLocks/>
          </p:cNvCxnSpPr>
          <p:nvPr/>
        </p:nvCxnSpPr>
        <p:spPr>
          <a:xfrm>
            <a:off x="32197328" y="-14284610"/>
            <a:ext cx="7253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3" name="사각형: 둥근 모서리 1182">
            <a:extLst>
              <a:ext uri="{FF2B5EF4-FFF2-40B4-BE49-F238E27FC236}">
                <a16:creationId xmlns:a16="http://schemas.microsoft.com/office/drawing/2014/main" id="{A2EEB8AB-FFA5-50BE-8F71-E512CA8EC53F}"/>
              </a:ext>
            </a:extLst>
          </p:cNvPr>
          <p:cNvSpPr/>
          <p:nvPr/>
        </p:nvSpPr>
        <p:spPr>
          <a:xfrm>
            <a:off x="25873789" y="-16409035"/>
            <a:ext cx="6323537" cy="7028756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184" name="TextBox 1183">
            <a:extLst>
              <a:ext uri="{FF2B5EF4-FFF2-40B4-BE49-F238E27FC236}">
                <a16:creationId xmlns:a16="http://schemas.microsoft.com/office/drawing/2014/main" id="{B8B1B5DE-C02B-7CE0-B735-0E3941DBB15F}"/>
              </a:ext>
            </a:extLst>
          </p:cNvPr>
          <p:cNvSpPr txBox="1"/>
          <p:nvPr/>
        </p:nvSpPr>
        <p:spPr>
          <a:xfrm>
            <a:off x="21004358" y="-15871508"/>
            <a:ext cx="16062409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FF625B"/>
                </a:solidFill>
              </a:rPr>
              <a:t>Output Data</a:t>
            </a:r>
            <a:endParaRPr lang="ko-KR" altLang="en-US" sz="20791" b="1" dirty="0">
              <a:solidFill>
                <a:srgbClr val="FF625B"/>
              </a:solidFill>
            </a:endParaRPr>
          </a:p>
        </p:txBody>
      </p:sp>
      <p:sp>
        <p:nvSpPr>
          <p:cNvPr id="1185" name="TextBox 1184">
            <a:extLst>
              <a:ext uri="{FF2B5EF4-FFF2-40B4-BE49-F238E27FC236}">
                <a16:creationId xmlns:a16="http://schemas.microsoft.com/office/drawing/2014/main" id="{75B5FFC7-7B75-E903-6C5A-11932930F01A}"/>
              </a:ext>
            </a:extLst>
          </p:cNvPr>
          <p:cNvSpPr txBox="1"/>
          <p:nvPr/>
        </p:nvSpPr>
        <p:spPr>
          <a:xfrm>
            <a:off x="26532316" y="-14547939"/>
            <a:ext cx="5006499" cy="4672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Return</a:t>
            </a:r>
          </a:p>
          <a:p>
            <a:pPr algn="ctr"/>
            <a:r>
              <a:rPr lang="en-US" altLang="ko-KR" sz="4252" dirty="0"/>
              <a:t>Section Image URL,</a:t>
            </a:r>
          </a:p>
          <a:p>
            <a:pPr algn="ctr"/>
            <a:r>
              <a:rPr lang="en-US" altLang="ko-KR" sz="4252" dirty="0" err="1"/>
              <a:t>page_number</a:t>
            </a:r>
            <a:r>
              <a:rPr lang="en-US" altLang="ko-KR" sz="4252" dirty="0"/>
              <a:t>,</a:t>
            </a:r>
          </a:p>
          <a:p>
            <a:pPr algn="ctr"/>
            <a:r>
              <a:rPr lang="en-US" altLang="ko-KR" sz="4252" dirty="0" err="1"/>
              <a:t>problem_number</a:t>
            </a:r>
            <a:r>
              <a:rPr lang="en-US" altLang="ko-KR" sz="4252" dirty="0"/>
              <a:t>,</a:t>
            </a:r>
          </a:p>
          <a:p>
            <a:pPr algn="ctr"/>
            <a:r>
              <a:rPr lang="en-US" altLang="ko-KR" sz="4252" dirty="0" err="1"/>
              <a:t>user_answer</a:t>
            </a:r>
            <a:r>
              <a:rPr lang="en-US" altLang="ko-KR" sz="4252" dirty="0"/>
              <a:t>,</a:t>
            </a:r>
          </a:p>
          <a:p>
            <a:pPr algn="ctr"/>
            <a:r>
              <a:rPr lang="en-US" altLang="ko-KR" sz="4252" dirty="0"/>
              <a:t>correction,</a:t>
            </a:r>
          </a:p>
          <a:p>
            <a:pPr algn="ctr"/>
            <a:r>
              <a:rPr lang="en-US" altLang="ko-KR" sz="4252" dirty="0"/>
              <a:t>of page images</a:t>
            </a:r>
          </a:p>
        </p:txBody>
      </p:sp>
      <p:cxnSp>
        <p:nvCxnSpPr>
          <p:cNvPr id="1186" name="직선 화살표 연결선 1185">
            <a:extLst>
              <a:ext uri="{FF2B5EF4-FFF2-40B4-BE49-F238E27FC236}">
                <a16:creationId xmlns:a16="http://schemas.microsoft.com/office/drawing/2014/main" id="{51676ABD-C508-09A3-F81B-D73851DEDB48}"/>
              </a:ext>
            </a:extLst>
          </p:cNvPr>
          <p:cNvCxnSpPr/>
          <p:nvPr/>
        </p:nvCxnSpPr>
        <p:spPr>
          <a:xfrm>
            <a:off x="24708945" y="-14284610"/>
            <a:ext cx="11648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9" name="TextBox 1198">
            <a:extLst>
              <a:ext uri="{FF2B5EF4-FFF2-40B4-BE49-F238E27FC236}">
                <a16:creationId xmlns:a16="http://schemas.microsoft.com/office/drawing/2014/main" id="{7D71BFF4-743F-EEDB-1C53-51A4A0DF016F}"/>
              </a:ext>
            </a:extLst>
          </p:cNvPr>
          <p:cNvSpPr txBox="1"/>
          <p:nvPr/>
        </p:nvSpPr>
        <p:spPr>
          <a:xfrm>
            <a:off x="-4057350" y="27560705"/>
            <a:ext cx="7376763" cy="910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15" b="1" dirty="0">
                <a:solidFill>
                  <a:srgbClr val="41CED4"/>
                </a:solidFill>
              </a:rPr>
              <a:t>Personal Commentary</a:t>
            </a:r>
            <a:endParaRPr lang="ko-KR" altLang="en-US" sz="5315" b="1" dirty="0">
              <a:solidFill>
                <a:srgbClr val="41CED4"/>
              </a:solidFill>
            </a:endParaRPr>
          </a:p>
        </p:txBody>
      </p:sp>
      <p:sp>
        <p:nvSpPr>
          <p:cNvPr id="1200" name="사각형: 둥근 모서리 1199">
            <a:extLst>
              <a:ext uri="{FF2B5EF4-FFF2-40B4-BE49-F238E27FC236}">
                <a16:creationId xmlns:a16="http://schemas.microsoft.com/office/drawing/2014/main" id="{2B098454-E895-23DB-4232-69ECC1063EB2}"/>
              </a:ext>
            </a:extLst>
          </p:cNvPr>
          <p:cNvSpPr/>
          <p:nvPr/>
        </p:nvSpPr>
        <p:spPr>
          <a:xfrm>
            <a:off x="-4237604" y="28778039"/>
            <a:ext cx="6323537" cy="6659579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201" name="TextBox 1200">
            <a:extLst>
              <a:ext uri="{FF2B5EF4-FFF2-40B4-BE49-F238E27FC236}">
                <a16:creationId xmlns:a16="http://schemas.microsoft.com/office/drawing/2014/main" id="{3EEF23B1-C394-A255-60C1-B543B4FD63AD}"/>
              </a:ext>
            </a:extLst>
          </p:cNvPr>
          <p:cNvSpPr txBox="1"/>
          <p:nvPr/>
        </p:nvSpPr>
        <p:spPr>
          <a:xfrm>
            <a:off x="-7973709" y="29315568"/>
            <a:ext cx="13795763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41CED4"/>
                </a:solidFill>
              </a:rPr>
              <a:t>Input Data</a:t>
            </a:r>
            <a:endParaRPr lang="ko-KR" altLang="en-US" sz="20791" b="1" dirty="0">
              <a:solidFill>
                <a:srgbClr val="41CED4"/>
              </a:solidFill>
            </a:endParaRPr>
          </a:p>
        </p:txBody>
      </p:sp>
      <p:sp>
        <p:nvSpPr>
          <p:cNvPr id="1202" name="TextBox 1201">
            <a:extLst>
              <a:ext uri="{FF2B5EF4-FFF2-40B4-BE49-F238E27FC236}">
                <a16:creationId xmlns:a16="http://schemas.microsoft.com/office/drawing/2014/main" id="{26C9A625-50E2-A9DE-7CA2-45840FBE7F23}"/>
              </a:ext>
            </a:extLst>
          </p:cNvPr>
          <p:cNvSpPr txBox="1"/>
          <p:nvPr/>
        </p:nvSpPr>
        <p:spPr>
          <a:xfrm>
            <a:off x="-3317628" y="30639135"/>
            <a:ext cx="4483600" cy="2709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Include</a:t>
            </a:r>
          </a:p>
          <a:p>
            <a:pPr algn="ctr"/>
            <a:r>
              <a:rPr lang="en-US" altLang="ko-KR" sz="4252" dirty="0" err="1"/>
              <a:t>problem_number</a:t>
            </a:r>
            <a:r>
              <a:rPr lang="en-US" altLang="ko-KR" sz="4252" dirty="0"/>
              <a:t>,</a:t>
            </a:r>
          </a:p>
          <a:p>
            <a:pPr algn="ctr"/>
            <a:r>
              <a:rPr lang="en-US" altLang="ko-KR" sz="4252" dirty="0" err="1"/>
              <a:t>page_number</a:t>
            </a:r>
            <a:r>
              <a:rPr lang="en-US" altLang="ko-KR" sz="4252" dirty="0"/>
              <a:t>,</a:t>
            </a:r>
          </a:p>
          <a:p>
            <a:pPr algn="ctr"/>
            <a:r>
              <a:rPr lang="en-US" altLang="ko-KR" sz="4252" dirty="0" err="1"/>
              <a:t>user_answer</a:t>
            </a:r>
            <a:endParaRPr lang="en-US" altLang="ko-KR" sz="4252" dirty="0"/>
          </a:p>
        </p:txBody>
      </p:sp>
      <p:sp>
        <p:nvSpPr>
          <p:cNvPr id="1206" name="사각형: 둥근 모서리 1205">
            <a:extLst>
              <a:ext uri="{FF2B5EF4-FFF2-40B4-BE49-F238E27FC236}">
                <a16:creationId xmlns:a16="http://schemas.microsoft.com/office/drawing/2014/main" id="{8D967CF0-E782-A0DB-8BD9-8B1B710247E5}"/>
              </a:ext>
            </a:extLst>
          </p:cNvPr>
          <p:cNvSpPr/>
          <p:nvPr/>
        </p:nvSpPr>
        <p:spPr>
          <a:xfrm>
            <a:off x="3250777" y="28778041"/>
            <a:ext cx="6323537" cy="6634001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207" name="TextBox 1206">
            <a:extLst>
              <a:ext uri="{FF2B5EF4-FFF2-40B4-BE49-F238E27FC236}">
                <a16:creationId xmlns:a16="http://schemas.microsoft.com/office/drawing/2014/main" id="{CBA26098-3F84-79FC-1B6D-F3C6D6F71FF5}"/>
              </a:ext>
            </a:extLst>
          </p:cNvPr>
          <p:cNvSpPr txBox="1"/>
          <p:nvPr/>
        </p:nvSpPr>
        <p:spPr>
          <a:xfrm>
            <a:off x="690490" y="29315568"/>
            <a:ext cx="11444159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41CED4"/>
                </a:solidFill>
              </a:rPr>
              <a:t>Get Data</a:t>
            </a:r>
            <a:endParaRPr lang="ko-KR" altLang="en-US" sz="20791" b="1" dirty="0">
              <a:solidFill>
                <a:srgbClr val="41CED4"/>
              </a:solidFill>
            </a:endParaRPr>
          </a:p>
        </p:txBody>
      </p:sp>
      <p:sp>
        <p:nvSpPr>
          <p:cNvPr id="1208" name="TextBox 1207">
            <a:extLst>
              <a:ext uri="{FF2B5EF4-FFF2-40B4-BE49-F238E27FC236}">
                <a16:creationId xmlns:a16="http://schemas.microsoft.com/office/drawing/2014/main" id="{1DAB1D29-0958-A294-5068-52542124FE7E}"/>
              </a:ext>
            </a:extLst>
          </p:cNvPr>
          <p:cNvSpPr txBox="1"/>
          <p:nvPr/>
        </p:nvSpPr>
        <p:spPr>
          <a:xfrm>
            <a:off x="3774542" y="30639136"/>
            <a:ext cx="5276060" cy="4018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Get</a:t>
            </a:r>
          </a:p>
          <a:p>
            <a:pPr algn="ctr"/>
            <a:r>
              <a:rPr lang="en-US" altLang="ko-KR" sz="4252" dirty="0" err="1"/>
              <a:t>korean_content</a:t>
            </a:r>
            <a:r>
              <a:rPr lang="en-US" altLang="ko-KR" sz="4252" dirty="0"/>
              <a:t>,</a:t>
            </a:r>
          </a:p>
          <a:p>
            <a:pPr algn="ctr"/>
            <a:r>
              <a:rPr lang="en-US" altLang="ko-KR" sz="4252" dirty="0" err="1"/>
              <a:t>english_content</a:t>
            </a:r>
            <a:r>
              <a:rPr lang="en-US" altLang="ko-KR" sz="4252" dirty="0"/>
              <a:t>,</a:t>
            </a:r>
          </a:p>
          <a:p>
            <a:pPr algn="ctr"/>
            <a:r>
              <a:rPr lang="en-US" altLang="ko-KR" sz="4252" dirty="0"/>
              <a:t>script, table, answer </a:t>
            </a:r>
          </a:p>
          <a:p>
            <a:pPr algn="ctr"/>
            <a:r>
              <a:rPr lang="en-US" altLang="ko-KR" sz="4252" dirty="0"/>
              <a:t>from DB</a:t>
            </a:r>
          </a:p>
          <a:p>
            <a:pPr algn="ctr"/>
            <a:r>
              <a:rPr lang="en-US" altLang="ko-KR" sz="4252" dirty="0"/>
              <a:t>based on input data</a:t>
            </a:r>
          </a:p>
        </p:txBody>
      </p:sp>
      <p:cxnSp>
        <p:nvCxnSpPr>
          <p:cNvPr id="1212" name="직선 화살표 연결선 1211">
            <a:extLst>
              <a:ext uri="{FF2B5EF4-FFF2-40B4-BE49-F238E27FC236}">
                <a16:creationId xmlns:a16="http://schemas.microsoft.com/office/drawing/2014/main" id="{4CF4EF45-A66E-F246-D6A4-32FBE609E697}"/>
              </a:ext>
            </a:extLst>
          </p:cNvPr>
          <p:cNvCxnSpPr/>
          <p:nvPr/>
        </p:nvCxnSpPr>
        <p:spPr>
          <a:xfrm>
            <a:off x="9574314" y="31909798"/>
            <a:ext cx="11648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3" name="사각형: 둥근 모서리 1212">
            <a:extLst>
              <a:ext uri="{FF2B5EF4-FFF2-40B4-BE49-F238E27FC236}">
                <a16:creationId xmlns:a16="http://schemas.microsoft.com/office/drawing/2014/main" id="{4AB1F1DB-DC61-A51E-4A30-855A5D0EC1F1}"/>
              </a:ext>
            </a:extLst>
          </p:cNvPr>
          <p:cNvSpPr/>
          <p:nvPr/>
        </p:nvSpPr>
        <p:spPr>
          <a:xfrm>
            <a:off x="10739158" y="28778039"/>
            <a:ext cx="6323537" cy="6685154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214" name="TextBox 1213">
            <a:extLst>
              <a:ext uri="{FF2B5EF4-FFF2-40B4-BE49-F238E27FC236}">
                <a16:creationId xmlns:a16="http://schemas.microsoft.com/office/drawing/2014/main" id="{61F36E22-08D6-07A8-A1B9-FC0D7A5C4E47}"/>
              </a:ext>
            </a:extLst>
          </p:cNvPr>
          <p:cNvSpPr txBox="1"/>
          <p:nvPr/>
        </p:nvSpPr>
        <p:spPr>
          <a:xfrm>
            <a:off x="5592853" y="29315568"/>
            <a:ext cx="16616215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41CED4"/>
                </a:solidFill>
              </a:rPr>
              <a:t>Commentary</a:t>
            </a:r>
            <a:endParaRPr lang="ko-KR" altLang="en-US" sz="20791" b="1" dirty="0">
              <a:solidFill>
                <a:srgbClr val="41CED4"/>
              </a:solidFill>
            </a:endParaRPr>
          </a:p>
        </p:txBody>
      </p:sp>
      <p:sp>
        <p:nvSpPr>
          <p:cNvPr id="1215" name="TextBox 1214">
            <a:extLst>
              <a:ext uri="{FF2B5EF4-FFF2-40B4-BE49-F238E27FC236}">
                <a16:creationId xmlns:a16="http://schemas.microsoft.com/office/drawing/2014/main" id="{CDD18C84-F6E7-143A-D67B-AFAC1BCB2C3C}"/>
              </a:ext>
            </a:extLst>
          </p:cNvPr>
          <p:cNvSpPr txBox="1"/>
          <p:nvPr/>
        </p:nvSpPr>
        <p:spPr>
          <a:xfrm>
            <a:off x="11192537" y="30639136"/>
            <a:ext cx="5416868" cy="4018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Create Commentary</a:t>
            </a:r>
          </a:p>
          <a:p>
            <a:pPr algn="ctr"/>
            <a:r>
              <a:rPr lang="en-US" altLang="ko-KR" sz="4252" dirty="0"/>
              <a:t>based on the data</a:t>
            </a:r>
          </a:p>
          <a:p>
            <a:pPr algn="ctr"/>
            <a:endParaRPr lang="en-US" altLang="ko-KR" sz="4252" dirty="0"/>
          </a:p>
          <a:p>
            <a:pPr algn="ctr"/>
            <a:r>
              <a:rPr lang="en-US" altLang="ko-KR" sz="4252" dirty="0"/>
              <a:t>Used</a:t>
            </a:r>
            <a:r>
              <a:rPr lang="ko-KR" altLang="en-US" sz="4252" dirty="0"/>
              <a:t> </a:t>
            </a:r>
            <a:r>
              <a:rPr lang="en-US" altLang="ko-KR" sz="4252" dirty="0"/>
              <a:t>data is decided</a:t>
            </a:r>
          </a:p>
          <a:p>
            <a:pPr algn="ctr"/>
            <a:r>
              <a:rPr lang="en-US" altLang="ko-KR" sz="4252" dirty="0"/>
              <a:t>depending on </a:t>
            </a:r>
          </a:p>
          <a:p>
            <a:pPr algn="ctr"/>
            <a:r>
              <a:rPr lang="en-US" altLang="ko-KR" sz="4252" dirty="0"/>
              <a:t>the type of problem</a:t>
            </a:r>
          </a:p>
        </p:txBody>
      </p:sp>
      <p:sp>
        <p:nvSpPr>
          <p:cNvPr id="1216" name="사각형: 둥근 모서리 1215">
            <a:extLst>
              <a:ext uri="{FF2B5EF4-FFF2-40B4-BE49-F238E27FC236}">
                <a16:creationId xmlns:a16="http://schemas.microsoft.com/office/drawing/2014/main" id="{C9BB4A1F-607A-53BD-FDD7-2E292A0C2AC9}"/>
              </a:ext>
            </a:extLst>
          </p:cNvPr>
          <p:cNvSpPr/>
          <p:nvPr/>
        </p:nvSpPr>
        <p:spPr>
          <a:xfrm>
            <a:off x="10739158" y="51701199"/>
            <a:ext cx="6323537" cy="1495956"/>
          </a:xfrm>
          <a:prstGeom prst="roundRect">
            <a:avLst>
              <a:gd name="adj" fmla="val 20064"/>
            </a:avLst>
          </a:prstGeom>
          <a:solidFill>
            <a:srgbClr val="41CE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217" name="TextBox 1216">
            <a:extLst>
              <a:ext uri="{FF2B5EF4-FFF2-40B4-BE49-F238E27FC236}">
                <a16:creationId xmlns:a16="http://schemas.microsoft.com/office/drawing/2014/main" id="{F4B2B33C-15D8-6CF9-EE3C-D98ED207AF0A}"/>
              </a:ext>
            </a:extLst>
          </p:cNvPr>
          <p:cNvSpPr txBox="1"/>
          <p:nvPr/>
        </p:nvSpPr>
        <p:spPr>
          <a:xfrm>
            <a:off x="7709170" y="52012968"/>
            <a:ext cx="12383518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dirty="0" err="1">
                <a:solidFill>
                  <a:schemeClr val="bg1"/>
                </a:solidFill>
              </a:rPr>
              <a:t>Langchain</a:t>
            </a:r>
            <a:endParaRPr lang="ko-KR" altLang="en-US" sz="20791" dirty="0">
              <a:solidFill>
                <a:schemeClr val="bg1"/>
              </a:solidFill>
            </a:endParaRPr>
          </a:p>
        </p:txBody>
      </p:sp>
      <p:sp>
        <p:nvSpPr>
          <p:cNvPr id="1218" name="사각형: 둥근 모서리 1217">
            <a:extLst>
              <a:ext uri="{FF2B5EF4-FFF2-40B4-BE49-F238E27FC236}">
                <a16:creationId xmlns:a16="http://schemas.microsoft.com/office/drawing/2014/main" id="{E43BF9D5-83AE-550B-8266-07C3928E59A8}"/>
              </a:ext>
            </a:extLst>
          </p:cNvPr>
          <p:cNvSpPr/>
          <p:nvPr/>
        </p:nvSpPr>
        <p:spPr>
          <a:xfrm>
            <a:off x="10739158" y="53321164"/>
            <a:ext cx="6323537" cy="1495956"/>
          </a:xfrm>
          <a:prstGeom prst="roundRect">
            <a:avLst>
              <a:gd name="adj" fmla="val 20064"/>
            </a:avLst>
          </a:prstGeom>
          <a:solidFill>
            <a:srgbClr val="85DF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D1391FDC-78E8-7C92-3102-B3793D0C4C24}"/>
              </a:ext>
            </a:extLst>
          </p:cNvPr>
          <p:cNvSpPr txBox="1"/>
          <p:nvPr/>
        </p:nvSpPr>
        <p:spPr>
          <a:xfrm>
            <a:off x="8725223" y="53632932"/>
            <a:ext cx="10351423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dirty="0" err="1">
                <a:solidFill>
                  <a:schemeClr val="bg1"/>
                </a:solidFill>
              </a:rPr>
              <a:t>UpStage</a:t>
            </a:r>
            <a:endParaRPr lang="ko-KR" altLang="en-US" sz="20791" dirty="0">
              <a:solidFill>
                <a:schemeClr val="bg1"/>
              </a:solidFill>
            </a:endParaRPr>
          </a:p>
        </p:txBody>
      </p:sp>
      <p:cxnSp>
        <p:nvCxnSpPr>
          <p:cNvPr id="1220" name="직선 화살표 연결선 1219">
            <a:extLst>
              <a:ext uri="{FF2B5EF4-FFF2-40B4-BE49-F238E27FC236}">
                <a16:creationId xmlns:a16="http://schemas.microsoft.com/office/drawing/2014/main" id="{D2F522C3-8F28-0F4E-6F89-A063931AE051}"/>
              </a:ext>
            </a:extLst>
          </p:cNvPr>
          <p:cNvCxnSpPr/>
          <p:nvPr/>
        </p:nvCxnSpPr>
        <p:spPr>
          <a:xfrm>
            <a:off x="16860268" y="31909798"/>
            <a:ext cx="11648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1" name="사각형: 둥근 모서리 1220">
            <a:extLst>
              <a:ext uri="{FF2B5EF4-FFF2-40B4-BE49-F238E27FC236}">
                <a16:creationId xmlns:a16="http://schemas.microsoft.com/office/drawing/2014/main" id="{C0507360-BADC-6DD0-4351-C5AFE12AC582}"/>
              </a:ext>
            </a:extLst>
          </p:cNvPr>
          <p:cNvSpPr/>
          <p:nvPr/>
        </p:nvSpPr>
        <p:spPr>
          <a:xfrm>
            <a:off x="18006500" y="28778039"/>
            <a:ext cx="6323537" cy="6685154"/>
          </a:xfrm>
          <a:prstGeom prst="roundRect">
            <a:avLst>
              <a:gd name="adj" fmla="val 864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791" dirty="0"/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E832C61E-E97F-D6B2-5F32-278325F4AB8B}"/>
              </a:ext>
            </a:extLst>
          </p:cNvPr>
          <p:cNvSpPr txBox="1"/>
          <p:nvPr/>
        </p:nvSpPr>
        <p:spPr>
          <a:xfrm>
            <a:off x="16559511" y="29315568"/>
            <a:ext cx="9217587" cy="329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791" b="1" dirty="0">
                <a:solidFill>
                  <a:srgbClr val="41CED4"/>
                </a:solidFill>
              </a:rPr>
              <a:t>Output</a:t>
            </a:r>
            <a:endParaRPr lang="ko-KR" altLang="en-US" sz="20791" b="1" dirty="0">
              <a:solidFill>
                <a:srgbClr val="41CED4"/>
              </a:solidFill>
            </a:endParaRP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39C024C8-DAE7-074B-2BF9-9D33FF2F4330}"/>
              </a:ext>
            </a:extLst>
          </p:cNvPr>
          <p:cNvSpPr txBox="1"/>
          <p:nvPr/>
        </p:nvSpPr>
        <p:spPr>
          <a:xfrm>
            <a:off x="19522032" y="30639137"/>
            <a:ext cx="3292568" cy="2055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252" dirty="0"/>
              <a:t>Return</a:t>
            </a:r>
          </a:p>
          <a:p>
            <a:pPr algn="ctr"/>
            <a:r>
              <a:rPr lang="en-US" altLang="ko-KR" sz="4252" dirty="0"/>
              <a:t>created</a:t>
            </a:r>
          </a:p>
          <a:p>
            <a:pPr algn="ctr"/>
            <a:r>
              <a:rPr lang="en-US" altLang="ko-KR" sz="4252" dirty="0"/>
              <a:t>commentary</a:t>
            </a:r>
          </a:p>
        </p:txBody>
      </p:sp>
      <p:cxnSp>
        <p:nvCxnSpPr>
          <p:cNvPr id="1224" name="직선 화살표 연결선 1223">
            <a:extLst>
              <a:ext uri="{FF2B5EF4-FFF2-40B4-BE49-F238E27FC236}">
                <a16:creationId xmlns:a16="http://schemas.microsoft.com/office/drawing/2014/main" id="{6A0E201F-8052-63D0-BB3B-7B9654A99EFB}"/>
              </a:ext>
            </a:extLst>
          </p:cNvPr>
          <p:cNvCxnSpPr/>
          <p:nvPr/>
        </p:nvCxnSpPr>
        <p:spPr>
          <a:xfrm>
            <a:off x="24014452" y="31943547"/>
            <a:ext cx="11648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35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6A86A209-C1B6-FAF7-D895-5086FF44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380" y="17049272"/>
            <a:ext cx="6630961" cy="143500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F9AF345-F449-18E0-C273-640CA8D2D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69" y="17049272"/>
            <a:ext cx="6630961" cy="143500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7097611-66F4-837A-C565-CB15A6241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563" y="17049272"/>
            <a:ext cx="6676772" cy="143500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C038D98-BA9B-CE65-EF7E-4645D0A3C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90" y="17049272"/>
            <a:ext cx="6630961" cy="143500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F1BFE047-DA59-94CD-70F3-54B83F32D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0799" y="17049272"/>
            <a:ext cx="6630961" cy="143500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70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CDFC5C-FB05-102B-DF30-D83D559EB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13429"/>
              </p:ext>
            </p:extLst>
          </p:nvPr>
        </p:nvGraphicFramePr>
        <p:xfrm>
          <a:off x="12933945" y="22903051"/>
          <a:ext cx="5972210" cy="4018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44">
                  <a:extLst>
                    <a:ext uri="{9D8B030D-6E8A-4147-A177-3AD203B41FA5}">
                      <a16:colId xmlns:a16="http://schemas.microsoft.com/office/drawing/2014/main" val="2803470462"/>
                    </a:ext>
                  </a:extLst>
                </a:gridCol>
                <a:gridCol w="1554701">
                  <a:extLst>
                    <a:ext uri="{9D8B030D-6E8A-4147-A177-3AD203B41FA5}">
                      <a16:colId xmlns:a16="http://schemas.microsoft.com/office/drawing/2014/main" val="1509533411"/>
                    </a:ext>
                  </a:extLst>
                </a:gridCol>
                <a:gridCol w="2719665">
                  <a:extLst>
                    <a:ext uri="{9D8B030D-6E8A-4147-A177-3AD203B41FA5}">
                      <a16:colId xmlns:a16="http://schemas.microsoft.com/office/drawing/2014/main" val="4093072185"/>
                    </a:ext>
                  </a:extLst>
                </a:gridCol>
              </a:tblGrid>
              <a:tr h="3977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구분</a:t>
                      </a:r>
                      <a:endParaRPr lang="en-KR" sz="2800" dirty="0"/>
                    </a:p>
                  </a:txBody>
                  <a:tcPr marL="242995" marR="242995" marT="121497" marB="121497">
                    <a:gradFill>
                      <a:gsLst>
                        <a:gs pos="0">
                          <a:srgbClr val="636ACF"/>
                        </a:gs>
                        <a:gs pos="100000">
                          <a:srgbClr val="A65CF5"/>
                        </a:gs>
                      </a:gsLst>
                      <a:lin ang="1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개수</a:t>
                      </a:r>
                      <a:endParaRPr lang="en-KR" sz="2800" dirty="0"/>
                    </a:p>
                  </a:txBody>
                  <a:tcPr marL="242995" marR="242995" marT="121497" marB="121497">
                    <a:gradFill>
                      <a:gsLst>
                        <a:gs pos="0">
                          <a:srgbClr val="636ACF"/>
                        </a:gs>
                        <a:gs pos="100000">
                          <a:srgbClr val="A65CF5"/>
                        </a:gs>
                      </a:gsLst>
                      <a:lin ang="1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비율</a:t>
                      </a:r>
                      <a:endParaRPr lang="en-KR" sz="2800" dirty="0"/>
                    </a:p>
                  </a:txBody>
                  <a:tcPr marL="242995" marR="242995" marT="121497" marB="121497">
                    <a:gradFill>
                      <a:gsLst>
                        <a:gs pos="0">
                          <a:srgbClr val="636ACF"/>
                        </a:gs>
                        <a:gs pos="100000">
                          <a:srgbClr val="A65CF5"/>
                        </a:gs>
                      </a:gsLst>
                      <a:lin ang="18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93059540"/>
                  </a:ext>
                </a:extLst>
              </a:tr>
              <a:tr h="584844">
                <a:tc>
                  <a:txBody>
                    <a:bodyPr/>
                    <a:lstStyle/>
                    <a:p>
                      <a:r>
                        <a:rPr lang="en-US" altLang="ko-KR" sz="2800" dirty="0"/>
                        <a:t>✅ </a:t>
                      </a:r>
                      <a:r>
                        <a:rPr lang="ko-KR" altLang="en-US" sz="2800" dirty="0"/>
                        <a:t>정답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2800" dirty="0"/>
                        <a:t>287</a:t>
                      </a:r>
                      <a:r>
                        <a:rPr lang="ko-KR" altLang="en-US" sz="2800" dirty="0"/>
                        <a:t>개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2800" dirty="0"/>
                        <a:t>98.97%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extLst>
                  <a:ext uri="{0D108BD9-81ED-4DB2-BD59-A6C34878D82A}">
                    <a16:rowId xmlns:a16="http://schemas.microsoft.com/office/drawing/2014/main" val="1652492190"/>
                  </a:ext>
                </a:extLst>
              </a:tr>
              <a:tr h="584844">
                <a:tc>
                  <a:txBody>
                    <a:bodyPr/>
                    <a:lstStyle/>
                    <a:p>
                      <a:r>
                        <a:rPr lang="en-US" altLang="ko-KR" sz="2800" dirty="0"/>
                        <a:t>❌ </a:t>
                      </a:r>
                      <a:r>
                        <a:rPr lang="ko-KR" altLang="en-US" sz="2800" dirty="0"/>
                        <a:t>오답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2800" dirty="0"/>
                        <a:t>3</a:t>
                      </a:r>
                      <a:r>
                        <a:rPr lang="ko-KR" altLang="en-US" sz="2800" dirty="0"/>
                        <a:t>개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2800" dirty="0"/>
                        <a:t>1.03%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extLst>
                  <a:ext uri="{0D108BD9-81ED-4DB2-BD59-A6C34878D82A}">
                    <a16:rowId xmlns:a16="http://schemas.microsoft.com/office/drawing/2014/main" val="3918276247"/>
                  </a:ext>
                </a:extLst>
              </a:tr>
              <a:tr h="584844">
                <a:tc>
                  <a:txBody>
                    <a:bodyPr/>
                    <a:lstStyle/>
                    <a:p>
                      <a:r>
                        <a:rPr lang="en-KR" sz="2800" dirty="0"/>
                        <a:t>❕None</a:t>
                      </a:r>
                    </a:p>
                  </a:txBody>
                  <a:tcPr marL="242995" marR="242995" marT="121497" marB="12149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2800" dirty="0"/>
                        <a:t>0</a:t>
                      </a:r>
                      <a:r>
                        <a:rPr lang="ko-KR" altLang="en-US" sz="2800" dirty="0"/>
                        <a:t>개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2800" dirty="0"/>
                        <a:t>0.00%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extLst>
                  <a:ext uri="{0D108BD9-81ED-4DB2-BD59-A6C34878D82A}">
                    <a16:rowId xmlns:a16="http://schemas.microsoft.com/office/drawing/2014/main" val="3057654931"/>
                  </a:ext>
                </a:extLst>
              </a:tr>
              <a:tr h="584844">
                <a:tc>
                  <a:txBody>
                    <a:bodyPr/>
                    <a:lstStyle/>
                    <a:p>
                      <a:r>
                        <a:rPr lang="ko-KR" altLang="en-US" sz="2800" dirty="0"/>
                        <a:t>🔎</a:t>
                      </a:r>
                      <a:r>
                        <a:rPr lang="en-US" altLang="ko-KR" sz="2800" dirty="0"/>
                        <a:t> </a:t>
                      </a:r>
                      <a:r>
                        <a:rPr lang="ko-KR" altLang="en-US" sz="2800" dirty="0"/>
                        <a:t>누락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2800" dirty="0"/>
                        <a:t>0</a:t>
                      </a:r>
                      <a:r>
                        <a:rPr lang="ko-KR" altLang="en-US" sz="2800" dirty="0"/>
                        <a:t>개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2800" dirty="0"/>
                        <a:t>0.00%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extLst>
                  <a:ext uri="{0D108BD9-81ED-4DB2-BD59-A6C34878D82A}">
                    <a16:rowId xmlns:a16="http://schemas.microsoft.com/office/drawing/2014/main" val="1379092013"/>
                  </a:ext>
                </a:extLst>
              </a:tr>
              <a:tr h="584844">
                <a:tc>
                  <a:txBody>
                    <a:bodyPr/>
                    <a:lstStyle/>
                    <a:p>
                      <a:r>
                        <a:rPr lang="en-US" altLang="ko-KR" sz="2800" dirty="0"/>
                        <a:t>📘 </a:t>
                      </a:r>
                      <a:r>
                        <a:rPr lang="ko-KR" altLang="en-US" sz="2800" dirty="0"/>
                        <a:t>전체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2800" dirty="0"/>
                        <a:t>290</a:t>
                      </a:r>
                      <a:r>
                        <a:rPr lang="ko-KR" altLang="en-US" sz="2800" dirty="0"/>
                        <a:t>개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2800" dirty="0"/>
                        <a:t>100.00%</a:t>
                      </a:r>
                      <a:endParaRPr lang="en-KR" sz="2800" dirty="0"/>
                    </a:p>
                  </a:txBody>
                  <a:tcPr marL="242995" marR="242995" marT="121497" marB="121497"/>
                </a:tc>
                <a:extLst>
                  <a:ext uri="{0D108BD9-81ED-4DB2-BD59-A6C34878D82A}">
                    <a16:rowId xmlns:a16="http://schemas.microsoft.com/office/drawing/2014/main" val="210285669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FFED8D2-2E6E-6BA5-5A71-E43EC4DA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28" y="16381988"/>
            <a:ext cx="6182069" cy="5037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430344-22DA-8442-E624-151CEB6D7F72}"/>
              </a:ext>
            </a:extLst>
          </p:cNvPr>
          <p:cNvSpPr txBox="1"/>
          <p:nvPr/>
        </p:nvSpPr>
        <p:spPr>
          <a:xfrm>
            <a:off x="12933945" y="22318276"/>
            <a:ext cx="4689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>
                <a:latin typeface="Freesentation 4 Regular" pitchFamily="2" charset="-127"/>
                <a:ea typeface="Freesentation 4 Regular" pitchFamily="2" charset="-127"/>
              </a:rPr>
              <a:t>AI </a:t>
            </a:r>
            <a:r>
              <a:rPr lang="en-US" sz="3200" dirty="0">
                <a:latin typeface="Freesentation 4 Regular" pitchFamily="2" charset="-127"/>
                <a:ea typeface="Freesentation 4 Regular" pitchFamily="2" charset="-127"/>
              </a:rPr>
              <a:t>Performance Summary</a:t>
            </a:r>
            <a:endParaRPr lang="en-KR" sz="32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9" name="그림 6">
            <a:extLst>
              <a:ext uri="{FF2B5EF4-FFF2-40B4-BE49-F238E27FC236}">
                <a16:creationId xmlns:a16="http://schemas.microsoft.com/office/drawing/2014/main" id="{902392EF-9EBB-E097-63A0-D819F2695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1" t="13670" r="3661" b="14733"/>
          <a:stretch>
            <a:fillRect/>
          </a:stretch>
        </p:blipFill>
        <p:spPr>
          <a:xfrm>
            <a:off x="19438790" y="19826638"/>
            <a:ext cx="2461382" cy="5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877C29B6-0B48-7B07-7471-92A5AB28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805" y="22737555"/>
            <a:ext cx="3638725" cy="78745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0FFFE44-D0D9-7B9E-5A59-8642A55E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620" y="22737555"/>
            <a:ext cx="3638725" cy="78745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BEAFC60-57A9-020A-93AF-C69427872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429" y="22737555"/>
            <a:ext cx="3663865" cy="78745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3B50FE2-ED5C-12CA-BE95-1B90989AE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89" y="22737555"/>
            <a:ext cx="3638725" cy="78745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B34437DB-55FA-4672-E41C-E467CD64F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74" y="22737555"/>
            <a:ext cx="3638725" cy="78745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F5218-E991-15F9-947C-D438AC2EA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8417" y="22737555"/>
            <a:ext cx="9352735" cy="78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3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ight Arrow 42">
            <a:extLst>
              <a:ext uri="{FF2B5EF4-FFF2-40B4-BE49-F238E27FC236}">
                <a16:creationId xmlns:a16="http://schemas.microsoft.com/office/drawing/2014/main" id="{80373C34-6659-8141-0C66-30838E3DDF53}"/>
              </a:ext>
            </a:extLst>
          </p:cNvPr>
          <p:cNvSpPr/>
          <p:nvPr/>
        </p:nvSpPr>
        <p:spPr>
          <a:xfrm rot="5400000">
            <a:off x="22190399" y="33501966"/>
            <a:ext cx="2619190" cy="619568"/>
          </a:xfrm>
          <a:prstGeom prst="rightArrow">
            <a:avLst/>
          </a:prstGeom>
          <a:solidFill>
            <a:srgbClr val="AC5BF8"/>
          </a:solidFill>
          <a:ln>
            <a:solidFill>
              <a:srgbClr val="636A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5ADFC471-3B9D-F534-B336-88F160C2D3DB}"/>
              </a:ext>
            </a:extLst>
          </p:cNvPr>
          <p:cNvSpPr/>
          <p:nvPr/>
        </p:nvSpPr>
        <p:spPr>
          <a:xfrm rot="5400000">
            <a:off x="26339002" y="33501966"/>
            <a:ext cx="2619190" cy="619568"/>
          </a:xfrm>
          <a:prstGeom prst="rightArrow">
            <a:avLst/>
          </a:prstGeom>
          <a:solidFill>
            <a:srgbClr val="AC5BF8"/>
          </a:solidFill>
          <a:ln>
            <a:solidFill>
              <a:srgbClr val="636A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F0973F12-303C-2E01-2223-E7B2A112AF60}"/>
              </a:ext>
            </a:extLst>
          </p:cNvPr>
          <p:cNvSpPr/>
          <p:nvPr/>
        </p:nvSpPr>
        <p:spPr>
          <a:xfrm rot="5400000">
            <a:off x="18360919" y="33501966"/>
            <a:ext cx="2619190" cy="619568"/>
          </a:xfrm>
          <a:prstGeom prst="rightArrow">
            <a:avLst/>
          </a:prstGeom>
          <a:solidFill>
            <a:srgbClr val="AC5BF8"/>
          </a:solidFill>
          <a:ln>
            <a:solidFill>
              <a:srgbClr val="636A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A9F55B-01ED-56D5-914B-FE58CDCEB91B}"/>
              </a:ext>
            </a:extLst>
          </p:cNvPr>
          <p:cNvSpPr/>
          <p:nvPr/>
        </p:nvSpPr>
        <p:spPr>
          <a:xfrm>
            <a:off x="18550030" y="33028921"/>
            <a:ext cx="10387731" cy="1224982"/>
          </a:xfrm>
          <a:prstGeom prst="roundRect">
            <a:avLst/>
          </a:prstGeom>
          <a:solidFill>
            <a:schemeClr val="bg1"/>
          </a:solidFill>
          <a:ln w="60325">
            <a:solidFill>
              <a:srgbClr val="AC5B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>
                <a:solidFill>
                  <a:srgbClr val="AC5BF8"/>
                </a:solidFill>
              </a:rPr>
              <a:t>Auto </a:t>
            </a:r>
            <a:r>
              <a:rPr lang="en-US" sz="6000" dirty="0">
                <a:solidFill>
                  <a:srgbClr val="AC5BF8"/>
                </a:solidFill>
              </a:rPr>
              <a:t>Grading</a:t>
            </a:r>
            <a:endParaRPr lang="en-KR" sz="7000" dirty="0">
              <a:solidFill>
                <a:srgbClr val="AC5BF8"/>
              </a:solidFill>
            </a:endParaRPr>
          </a:p>
        </p:txBody>
      </p:sp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FD615C6-0738-6D89-10F3-7CEDFCFE3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899" y="30688797"/>
            <a:ext cx="1224981" cy="1224981"/>
          </a:xfrm>
          <a:prstGeom prst="rect">
            <a:avLst/>
          </a:prstGeom>
        </p:spPr>
      </p:pic>
      <p:pic>
        <p:nvPicPr>
          <p:cNvPr id="18" name="Picture 1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2B04553-9E79-A8CE-C39F-9CDFA6734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0326" y="30688797"/>
            <a:ext cx="1224981" cy="1224981"/>
          </a:xfrm>
          <a:prstGeom prst="rect">
            <a:avLst/>
          </a:prstGeom>
        </p:spPr>
      </p:pic>
      <p:pic>
        <p:nvPicPr>
          <p:cNvPr id="19" name="Picture 1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A049C7C-2583-21D0-CF05-635DFFA3D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8026" y="30688797"/>
            <a:ext cx="1224981" cy="12249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EECB40-A98A-E2B7-77FC-AD902089D017}"/>
              </a:ext>
            </a:extLst>
          </p:cNvPr>
          <p:cNvSpPr txBox="1"/>
          <p:nvPr/>
        </p:nvSpPr>
        <p:spPr>
          <a:xfrm>
            <a:off x="15404627" y="5604456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채점 시간 소요</a:t>
            </a:r>
            <a:endParaRPr lang="en-KR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19623-DC51-9966-6305-A2E8BA37FCBC}"/>
              </a:ext>
            </a:extLst>
          </p:cNvPr>
          <p:cNvSpPr txBox="1"/>
          <p:nvPr/>
        </p:nvSpPr>
        <p:spPr>
          <a:xfrm>
            <a:off x="23044506" y="5373364"/>
            <a:ext cx="311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채점 데이터 축적 </a:t>
            </a:r>
            <a:r>
              <a:rPr lang="en-US" altLang="ko-KR" sz="2800" dirty="0"/>
              <a:t>X</a:t>
            </a:r>
            <a:endParaRPr lang="en-KR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E84E34-8A94-6124-C31B-FD1E9F3D9D99}"/>
              </a:ext>
            </a:extLst>
          </p:cNvPr>
          <p:cNvSpPr txBox="1"/>
          <p:nvPr/>
        </p:nvSpPr>
        <p:spPr>
          <a:xfrm>
            <a:off x="19058865" y="5604457"/>
            <a:ext cx="2845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조교 인건비 발생</a:t>
            </a:r>
            <a:endParaRPr lang="en-KR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B4C2AF-F972-29C5-2094-A08C845321EF}"/>
              </a:ext>
            </a:extLst>
          </p:cNvPr>
          <p:cNvSpPr txBox="1"/>
          <p:nvPr/>
        </p:nvSpPr>
        <p:spPr>
          <a:xfrm>
            <a:off x="23198021" y="5860460"/>
            <a:ext cx="2845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학생 개인화 </a:t>
            </a:r>
            <a:endParaRPr lang="en-US" altLang="ko-KR" sz="2800" dirty="0"/>
          </a:p>
          <a:p>
            <a:pPr algn="ctr"/>
            <a:r>
              <a:rPr lang="ko-KR" altLang="en-US" sz="2800" dirty="0"/>
              <a:t>교육 제공 어려움</a:t>
            </a:r>
            <a:endParaRPr lang="en-KR" sz="2800" dirty="0"/>
          </a:p>
        </p:txBody>
      </p:sp>
      <p:pic>
        <p:nvPicPr>
          <p:cNvPr id="31" name="Picture 30" descr="A purple and blue trophy&#10;&#10;AI-generated content may be incorrect.">
            <a:extLst>
              <a:ext uri="{FF2B5EF4-FFF2-40B4-BE49-F238E27FC236}">
                <a16:creationId xmlns:a16="http://schemas.microsoft.com/office/drawing/2014/main" id="{90123B25-6B98-2D76-622D-1A51DE102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840" y="35369046"/>
            <a:ext cx="1633513" cy="1633513"/>
          </a:xfrm>
          <a:prstGeom prst="rect">
            <a:avLst/>
          </a:prstGeom>
        </p:spPr>
      </p:pic>
      <p:pic>
        <p:nvPicPr>
          <p:cNvPr id="33" name="Picture 32" descr="A purple and blue house&#10;&#10;AI-generated content may be incorrect.">
            <a:extLst>
              <a:ext uri="{FF2B5EF4-FFF2-40B4-BE49-F238E27FC236}">
                <a16:creationId xmlns:a16="http://schemas.microsoft.com/office/drawing/2014/main" id="{A2CDA98F-5F4E-2967-30C7-47DFA6568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576" y="35369046"/>
            <a:ext cx="1633513" cy="1633513"/>
          </a:xfrm>
          <a:prstGeom prst="rect">
            <a:avLst/>
          </a:prstGeom>
        </p:spPr>
      </p:pic>
      <p:pic>
        <p:nvPicPr>
          <p:cNvPr id="35" name="Picture 34" descr="A purple and black logo&#10;&#10;AI-generated content may be incorrect.">
            <a:extLst>
              <a:ext uri="{FF2B5EF4-FFF2-40B4-BE49-F238E27FC236}">
                <a16:creationId xmlns:a16="http://schemas.microsoft.com/office/drawing/2014/main" id="{785846D0-90A5-0B88-4479-3D71284E2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759" y="35369046"/>
            <a:ext cx="1633513" cy="163351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530250A-CFDE-06C9-07BB-EAB6AC82C3E9}"/>
              </a:ext>
            </a:extLst>
          </p:cNvPr>
          <p:cNvSpPr txBox="1"/>
          <p:nvPr/>
        </p:nvSpPr>
        <p:spPr>
          <a:xfrm>
            <a:off x="18427227" y="37186608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빠른 채점 완료</a:t>
            </a:r>
            <a:endParaRPr lang="en-KR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05DDBF-0DC1-223E-80EB-61D3A63975F0}"/>
              </a:ext>
            </a:extLst>
          </p:cNvPr>
          <p:cNvSpPr txBox="1"/>
          <p:nvPr/>
        </p:nvSpPr>
        <p:spPr>
          <a:xfrm>
            <a:off x="18415691" y="37649336"/>
            <a:ext cx="2845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채점 데이터 축적</a:t>
            </a:r>
            <a:endParaRPr lang="en-KR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A49986-8374-EFD5-0AE9-3E3B34CDAD6A}"/>
              </a:ext>
            </a:extLst>
          </p:cNvPr>
          <p:cNvSpPr txBox="1"/>
          <p:nvPr/>
        </p:nvSpPr>
        <p:spPr>
          <a:xfrm>
            <a:off x="22184649" y="37186608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월 평균 </a:t>
            </a:r>
            <a:endParaRPr lang="en-US" altLang="ko-KR" sz="2800" dirty="0"/>
          </a:p>
          <a:p>
            <a:pPr algn="ctr"/>
            <a:r>
              <a:rPr lang="en-US" altLang="ko-KR" sz="2800" dirty="0"/>
              <a:t>---</a:t>
            </a:r>
            <a:r>
              <a:rPr lang="ko-KR" altLang="en-US" sz="2800" dirty="0"/>
              <a:t> 만원 절약</a:t>
            </a:r>
            <a:endParaRPr lang="en-US" altLang="ko-KR" sz="2800" dirty="0"/>
          </a:p>
          <a:p>
            <a:pPr algn="ctr"/>
            <a:r>
              <a:rPr lang="en-US" sz="2800" dirty="0"/>
              <a:t>(</a:t>
            </a:r>
            <a:r>
              <a:rPr lang="ko-KR" altLang="en-US" sz="2800" dirty="0"/>
              <a:t>중견 학원 기준</a:t>
            </a:r>
            <a:r>
              <a:rPr lang="en-US" altLang="ko-KR" sz="2800" dirty="0"/>
              <a:t>)</a:t>
            </a:r>
            <a:endParaRPr lang="en-KR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FD4F06-B930-30B4-A3CE-62CE7295DEBA}"/>
              </a:ext>
            </a:extLst>
          </p:cNvPr>
          <p:cNvSpPr txBox="1"/>
          <p:nvPr/>
        </p:nvSpPr>
        <p:spPr>
          <a:xfrm>
            <a:off x="26595862" y="37186608"/>
            <a:ext cx="20906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AI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이용한 </a:t>
            </a:r>
            <a:endParaRPr lang="en-US" altLang="ko-KR" sz="2800" dirty="0"/>
          </a:p>
          <a:p>
            <a:r>
              <a:rPr lang="ko-KR" altLang="en-US" sz="2800" dirty="0"/>
              <a:t>교육 개인화</a:t>
            </a:r>
            <a:endParaRPr lang="en-KR" sz="28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B10B2D7-32B4-3745-5DA4-125C0CA24571}"/>
              </a:ext>
            </a:extLst>
          </p:cNvPr>
          <p:cNvSpPr/>
          <p:nvPr/>
        </p:nvSpPr>
        <p:spPr>
          <a:xfrm>
            <a:off x="954873" y="9340053"/>
            <a:ext cx="971438" cy="94316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1</a:t>
            </a:r>
            <a:endParaRPr lang="en-KR" sz="40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B3998-18D7-A9B0-F359-31DDFF6EFBC7}"/>
              </a:ext>
            </a:extLst>
          </p:cNvPr>
          <p:cNvSpPr txBox="1"/>
          <p:nvPr/>
        </p:nvSpPr>
        <p:spPr>
          <a:xfrm>
            <a:off x="19058026" y="2979112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학생</a:t>
            </a:r>
            <a:endParaRPr lang="en-KR" sz="3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5FDB7A-A8DA-C71E-5F48-6E16784126D7}"/>
              </a:ext>
            </a:extLst>
          </p:cNvPr>
          <p:cNvSpPr txBox="1"/>
          <p:nvPr/>
        </p:nvSpPr>
        <p:spPr>
          <a:xfrm>
            <a:off x="22923527" y="2985841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학원</a:t>
            </a:r>
            <a:endParaRPr lang="en-KR" sz="3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70CF09-D3E2-DCB8-0566-6D8200AD7B79}"/>
              </a:ext>
            </a:extLst>
          </p:cNvPr>
          <p:cNvSpPr txBox="1"/>
          <p:nvPr/>
        </p:nvSpPr>
        <p:spPr>
          <a:xfrm>
            <a:off x="26683650" y="29759197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교육 품질</a:t>
            </a:r>
            <a:endParaRPr lang="en-KR" sz="3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0482E2-57C5-4C42-AA44-39B91B326441}"/>
              </a:ext>
            </a:extLst>
          </p:cNvPr>
          <p:cNvSpPr txBox="1"/>
          <p:nvPr/>
        </p:nvSpPr>
        <p:spPr>
          <a:xfrm>
            <a:off x="2261291" y="9566820"/>
            <a:ext cx="6965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작품 개요</a:t>
            </a:r>
            <a:r>
              <a:rPr lang="en-US" altLang="ko-KR" sz="3600" dirty="0"/>
              <a:t>(</a:t>
            </a:r>
            <a:r>
              <a:rPr lang="ko-KR" altLang="en-US" sz="3600" dirty="0"/>
              <a:t>개발 배경</a:t>
            </a:r>
            <a:r>
              <a:rPr lang="en-US" altLang="ko-KR" sz="3600" dirty="0"/>
              <a:t>,</a:t>
            </a:r>
            <a:r>
              <a:rPr lang="ko-KR" altLang="en-US" sz="3600" dirty="0"/>
              <a:t> 목표 시스템</a:t>
            </a:r>
            <a:r>
              <a:rPr lang="en-US" altLang="ko-KR" sz="3600" dirty="0"/>
              <a:t>)</a:t>
            </a:r>
            <a:endParaRPr lang="en-KR" sz="3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53066EE-54B0-2EEC-60E7-422CA19FDE00}"/>
              </a:ext>
            </a:extLst>
          </p:cNvPr>
          <p:cNvSpPr/>
          <p:nvPr/>
        </p:nvSpPr>
        <p:spPr>
          <a:xfrm>
            <a:off x="954873" y="16660006"/>
            <a:ext cx="971438" cy="94316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2</a:t>
            </a:r>
            <a:endParaRPr lang="en-KR" sz="4000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8A6428-8C5C-3C8E-AEF9-C75043576260}"/>
              </a:ext>
            </a:extLst>
          </p:cNvPr>
          <p:cNvSpPr txBox="1"/>
          <p:nvPr/>
        </p:nvSpPr>
        <p:spPr>
          <a:xfrm>
            <a:off x="2261291" y="16886773"/>
            <a:ext cx="505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작품 구성 및 상세 내용</a:t>
            </a:r>
            <a:endParaRPr lang="en-KR" sz="36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939E968-A4A8-F831-DD19-D95E421A4BDE}"/>
              </a:ext>
            </a:extLst>
          </p:cNvPr>
          <p:cNvSpPr/>
          <p:nvPr/>
        </p:nvSpPr>
        <p:spPr>
          <a:xfrm>
            <a:off x="1338676" y="18705480"/>
            <a:ext cx="4496300" cy="2711510"/>
          </a:xfrm>
          <a:prstGeom prst="roundRect">
            <a:avLst>
              <a:gd name="adj" fmla="val 30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2800" dirty="0">
              <a:solidFill>
                <a:schemeClr val="tx1"/>
              </a:solidFill>
            </a:endParaRPr>
          </a:p>
          <a:p>
            <a:pPr algn="just"/>
            <a:endParaRPr lang="en-US" altLang="ko-KR" sz="2800" dirty="0">
              <a:solidFill>
                <a:schemeClr val="tx1"/>
              </a:solidFill>
            </a:endParaRPr>
          </a:p>
          <a:p>
            <a:pPr algn="just"/>
            <a:endParaRPr lang="en-US" altLang="ko-KR" sz="28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</a:rPr>
              <a:t>학생 친화적 인터페이스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</a:rPr>
              <a:t>한눈에 과제 관리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</a:rPr>
              <a:t>학습 현황 시각화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KR" sz="28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E005297-E541-E57F-76E1-F9D0E919B801}"/>
              </a:ext>
            </a:extLst>
          </p:cNvPr>
          <p:cNvSpPr/>
          <p:nvPr/>
        </p:nvSpPr>
        <p:spPr>
          <a:xfrm>
            <a:off x="1346742" y="18705479"/>
            <a:ext cx="4496300" cy="943170"/>
          </a:xfrm>
          <a:prstGeom prst="roundRect">
            <a:avLst>
              <a:gd name="adj" fmla="val 8743"/>
            </a:avLst>
          </a:prstGeom>
          <a:solidFill>
            <a:schemeClr val="bg1"/>
          </a:solidFill>
          <a:ln w="50800">
            <a:solidFill>
              <a:srgbClr val="636A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유저 인터페이스</a:t>
            </a:r>
            <a:endParaRPr lang="en-KR" sz="3200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62D1702-C0E2-4E5A-43D0-722597A9C54A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3586826" y="21416990"/>
            <a:ext cx="0" cy="64684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A30EC14-8632-7D2E-E9D6-07FC58D70301}"/>
              </a:ext>
            </a:extLst>
          </p:cNvPr>
          <p:cNvSpPr/>
          <p:nvPr/>
        </p:nvSpPr>
        <p:spPr>
          <a:xfrm>
            <a:off x="6596476" y="18705480"/>
            <a:ext cx="4496300" cy="2711510"/>
          </a:xfrm>
          <a:prstGeom prst="roundRect">
            <a:avLst>
              <a:gd name="adj" fmla="val 30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</a:rPr>
              <a:t>이미지 전송 친화적 구조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KR" sz="28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4C5DCDC8-68A2-A94A-2B41-A7EE7AF642C9}"/>
              </a:ext>
            </a:extLst>
          </p:cNvPr>
          <p:cNvSpPr/>
          <p:nvPr/>
        </p:nvSpPr>
        <p:spPr>
          <a:xfrm>
            <a:off x="6604542" y="18705479"/>
            <a:ext cx="4496300" cy="943170"/>
          </a:xfrm>
          <a:prstGeom prst="roundRect">
            <a:avLst>
              <a:gd name="adj" fmla="val 10142"/>
            </a:avLst>
          </a:prstGeom>
          <a:solidFill>
            <a:schemeClr val="bg1"/>
          </a:solidFill>
          <a:ln w="50800">
            <a:solidFill>
              <a:srgbClr val="636A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</a:rPr>
              <a:t>백엔드</a:t>
            </a:r>
            <a:r>
              <a:rPr lang="ko-KR" altLang="en-US" sz="3200" dirty="0">
                <a:solidFill>
                  <a:schemeClr val="tx1"/>
                </a:solidFill>
              </a:rPr>
              <a:t> 설계</a:t>
            </a:r>
            <a:endParaRPr lang="en-KR" sz="32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E64FCDD-BA91-3BE4-4F73-573D7A047B37}"/>
              </a:ext>
            </a:extLst>
          </p:cNvPr>
          <p:cNvSpPr/>
          <p:nvPr/>
        </p:nvSpPr>
        <p:spPr>
          <a:xfrm>
            <a:off x="11854276" y="18705480"/>
            <a:ext cx="4496300" cy="2711510"/>
          </a:xfrm>
          <a:prstGeom prst="roundRect">
            <a:avLst>
              <a:gd name="adj" fmla="val 30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</a:rPr>
              <a:t>페이지에서 문제 추출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</a:rPr>
              <a:t>답안 작성 경우의 수 고려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</a:rPr>
              <a:t>단순하고 강건한 모델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KR" sz="28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042CE4C-1FFB-EEBE-67EB-F1B7C5F73DA5}"/>
              </a:ext>
            </a:extLst>
          </p:cNvPr>
          <p:cNvSpPr/>
          <p:nvPr/>
        </p:nvSpPr>
        <p:spPr>
          <a:xfrm>
            <a:off x="11862342" y="18705479"/>
            <a:ext cx="4496300" cy="943170"/>
          </a:xfrm>
          <a:prstGeom prst="roundRect">
            <a:avLst>
              <a:gd name="adj" fmla="val 7811"/>
            </a:avLst>
          </a:prstGeom>
          <a:solidFill>
            <a:schemeClr val="bg1"/>
          </a:solidFill>
          <a:ln w="50800">
            <a:solidFill>
              <a:srgbClr val="636A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AI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ko-KR" altLang="en-US" sz="3200" dirty="0" err="1">
                <a:solidFill>
                  <a:schemeClr val="tx1"/>
                </a:solidFill>
              </a:rPr>
              <a:t>자동채점</a:t>
            </a:r>
            <a:endParaRPr lang="en-KR" sz="3200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3575D8D-E254-7385-076E-DF6D4A6C6AA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4102426" y="21416990"/>
            <a:ext cx="0" cy="64684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2545DA6-0F16-F8AF-EBCC-1530A5877709}"/>
              </a:ext>
            </a:extLst>
          </p:cNvPr>
          <p:cNvCxnSpPr/>
          <p:nvPr/>
        </p:nvCxnSpPr>
        <p:spPr>
          <a:xfrm>
            <a:off x="3586826" y="22063838"/>
            <a:ext cx="10523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77F36FD-D027-9F86-58F1-FB60BC6C05E1}"/>
              </a:ext>
            </a:extLst>
          </p:cNvPr>
          <p:cNvCxnSpPr>
            <a:cxnSpLocks/>
          </p:cNvCxnSpPr>
          <p:nvPr/>
        </p:nvCxnSpPr>
        <p:spPr>
          <a:xfrm>
            <a:off x="8879187" y="21416990"/>
            <a:ext cx="0" cy="1883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40B3585-24D2-2425-1253-863BB957734E}"/>
              </a:ext>
            </a:extLst>
          </p:cNvPr>
          <p:cNvSpPr/>
          <p:nvPr/>
        </p:nvSpPr>
        <p:spPr>
          <a:xfrm>
            <a:off x="6512050" y="23360594"/>
            <a:ext cx="4715951" cy="943170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636A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효율적인 학습 환경 구성</a:t>
            </a:r>
            <a:endParaRPr lang="en-KR" sz="3200" dirty="0">
              <a:solidFill>
                <a:schemeClr val="tx1"/>
              </a:solidFill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C0CF9A06-2F1A-C843-3EE1-D08A9D0A82F8}"/>
              </a:ext>
            </a:extLst>
          </p:cNvPr>
          <p:cNvSpPr/>
          <p:nvPr/>
        </p:nvSpPr>
        <p:spPr>
          <a:xfrm>
            <a:off x="954873" y="26152349"/>
            <a:ext cx="971438" cy="94316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3</a:t>
            </a:r>
            <a:endParaRPr lang="en-KR" sz="4000" dirty="0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02E2B7B-55DA-1B78-88A5-B7D1DBB45BE3}"/>
              </a:ext>
            </a:extLst>
          </p:cNvPr>
          <p:cNvSpPr txBox="1"/>
          <p:nvPr/>
        </p:nvSpPr>
        <p:spPr>
          <a:xfrm>
            <a:off x="2261290" y="26379116"/>
            <a:ext cx="661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개발 세부 내용 및 구현 결과</a:t>
            </a:r>
            <a:endParaRPr lang="en-KR" sz="3600" dirty="0"/>
          </a:p>
        </p:txBody>
      </p:sp>
      <p:pic>
        <p:nvPicPr>
          <p:cNvPr id="100" name="Picture 99" descr="A page of a book with text&#10;&#10;AI-generated content may be incorrect.">
            <a:extLst>
              <a:ext uri="{FF2B5EF4-FFF2-40B4-BE49-F238E27FC236}">
                <a16:creationId xmlns:a16="http://schemas.microsoft.com/office/drawing/2014/main" id="{BF7FCB35-5065-A38D-1765-DFA175351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584" y="9506470"/>
            <a:ext cx="5305875" cy="7335234"/>
          </a:xfrm>
          <a:prstGeom prst="rect">
            <a:avLst/>
          </a:prstGeom>
          <a:ln w="50800">
            <a:solidFill>
              <a:srgbClr val="7367D9"/>
            </a:solidFill>
          </a:ln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9755F05-12B9-D738-BA5B-BC44EF8870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28595" y="9566820"/>
            <a:ext cx="2520000" cy="1824179"/>
          </a:xfrm>
          <a:prstGeom prst="rect">
            <a:avLst/>
          </a:prstGeom>
          <a:ln w="50800">
            <a:solidFill>
              <a:srgbClr val="7367D9"/>
            </a:solidFill>
          </a:ln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DA22767-C879-1AB0-7BC4-F90DF52A0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28595" y="11681608"/>
            <a:ext cx="2520000" cy="2316923"/>
          </a:xfrm>
          <a:prstGeom prst="rect">
            <a:avLst/>
          </a:prstGeom>
          <a:ln w="50800">
            <a:solidFill>
              <a:srgbClr val="7367D9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398CD503-6499-AD4C-1313-C55E518355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28595" y="14314583"/>
            <a:ext cx="2520000" cy="2399114"/>
          </a:xfrm>
          <a:prstGeom prst="rect">
            <a:avLst/>
          </a:prstGeom>
          <a:ln w="50800">
            <a:solidFill>
              <a:srgbClr val="7367D9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3A9178A-750A-667D-602A-35A729C59D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44914" y="9601276"/>
            <a:ext cx="2520000" cy="2605910"/>
          </a:xfrm>
          <a:prstGeom prst="rect">
            <a:avLst/>
          </a:prstGeom>
          <a:ln w="50800">
            <a:solidFill>
              <a:srgbClr val="7367D9"/>
            </a:solidFill>
          </a:ln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B4814C6-F529-EA87-E67B-88428C417C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44914" y="14184432"/>
            <a:ext cx="2520000" cy="2529265"/>
          </a:xfrm>
          <a:prstGeom prst="rect">
            <a:avLst/>
          </a:prstGeom>
          <a:ln w="50800">
            <a:solidFill>
              <a:srgbClr val="7367D9"/>
            </a:solidFill>
          </a:ln>
        </p:spPr>
      </p:pic>
      <p:sp>
        <p:nvSpPr>
          <p:cNvPr id="106" name="Donut 105">
            <a:extLst>
              <a:ext uri="{FF2B5EF4-FFF2-40B4-BE49-F238E27FC236}">
                <a16:creationId xmlns:a16="http://schemas.microsoft.com/office/drawing/2014/main" id="{8EB0B071-CFAF-FA4E-67FE-88DCDAFDF5C1}"/>
              </a:ext>
            </a:extLst>
          </p:cNvPr>
          <p:cNvSpPr/>
          <p:nvPr/>
        </p:nvSpPr>
        <p:spPr>
          <a:xfrm>
            <a:off x="15576506" y="9566819"/>
            <a:ext cx="1824178" cy="1824178"/>
          </a:xfrm>
          <a:prstGeom prst="donut">
            <a:avLst>
              <a:gd name="adj" fmla="val 13139"/>
            </a:avLst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07" name="Donut 106">
            <a:extLst>
              <a:ext uri="{FF2B5EF4-FFF2-40B4-BE49-F238E27FC236}">
                <a16:creationId xmlns:a16="http://schemas.microsoft.com/office/drawing/2014/main" id="{0DDA4719-7764-5A00-DEB2-C184C768D03C}"/>
              </a:ext>
            </a:extLst>
          </p:cNvPr>
          <p:cNvSpPr/>
          <p:nvPr/>
        </p:nvSpPr>
        <p:spPr>
          <a:xfrm>
            <a:off x="15576506" y="14583319"/>
            <a:ext cx="1824178" cy="1824178"/>
          </a:xfrm>
          <a:prstGeom prst="donut">
            <a:avLst>
              <a:gd name="adj" fmla="val 13139"/>
            </a:avLst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08" name="Donut 107">
            <a:extLst>
              <a:ext uri="{FF2B5EF4-FFF2-40B4-BE49-F238E27FC236}">
                <a16:creationId xmlns:a16="http://schemas.microsoft.com/office/drawing/2014/main" id="{45B273A4-827F-714A-038C-FB94CD723771}"/>
              </a:ext>
            </a:extLst>
          </p:cNvPr>
          <p:cNvSpPr/>
          <p:nvPr/>
        </p:nvSpPr>
        <p:spPr>
          <a:xfrm>
            <a:off x="18383206" y="14583319"/>
            <a:ext cx="1824178" cy="1824178"/>
          </a:xfrm>
          <a:prstGeom prst="donut">
            <a:avLst>
              <a:gd name="adj" fmla="val 13139"/>
            </a:avLst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09" name="Multiply 108">
            <a:extLst>
              <a:ext uri="{FF2B5EF4-FFF2-40B4-BE49-F238E27FC236}">
                <a16:creationId xmlns:a16="http://schemas.microsoft.com/office/drawing/2014/main" id="{3462FF92-E196-E878-01B1-F8D224D8296A}"/>
              </a:ext>
            </a:extLst>
          </p:cNvPr>
          <p:cNvSpPr/>
          <p:nvPr/>
        </p:nvSpPr>
        <p:spPr>
          <a:xfrm>
            <a:off x="18181015" y="9810162"/>
            <a:ext cx="2247797" cy="2247797"/>
          </a:xfrm>
          <a:prstGeom prst="mathMultiply">
            <a:avLst>
              <a:gd name="adj1" fmla="val 11547"/>
            </a:avLst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0" name="Multiply 109">
            <a:extLst>
              <a:ext uri="{FF2B5EF4-FFF2-40B4-BE49-F238E27FC236}">
                <a16:creationId xmlns:a16="http://schemas.microsoft.com/office/drawing/2014/main" id="{A994EBEE-69CF-3951-A306-4D18C771919D}"/>
              </a:ext>
            </a:extLst>
          </p:cNvPr>
          <p:cNvSpPr/>
          <p:nvPr/>
        </p:nvSpPr>
        <p:spPr>
          <a:xfrm>
            <a:off x="15361615" y="11765962"/>
            <a:ext cx="2247797" cy="2247797"/>
          </a:xfrm>
          <a:prstGeom prst="mathMultiply">
            <a:avLst>
              <a:gd name="adj1" fmla="val 11547"/>
            </a:avLst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675C03B-B240-C923-B71E-960E9C5ED85B}"/>
              </a:ext>
            </a:extLst>
          </p:cNvPr>
          <p:cNvSpPr txBox="1"/>
          <p:nvPr/>
        </p:nvSpPr>
        <p:spPr>
          <a:xfrm>
            <a:off x="23296273" y="14765442"/>
            <a:ext cx="1894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Database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9E3F3F45-BA5A-77AC-FB08-35988EA6B1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640340" y="11615006"/>
            <a:ext cx="3118162" cy="311816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A52774A8-E138-CEE7-081E-08EF07E387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05881" y="12571703"/>
            <a:ext cx="1532454" cy="1532454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F362339-6681-2F75-B833-B9A62DD12D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67385" y="12571703"/>
            <a:ext cx="1532454" cy="1532454"/>
          </a:xfrm>
          <a:prstGeom prst="rect">
            <a:avLst/>
          </a:pr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CB7FC1A-69B0-8597-E720-9CF935A50A4F}"/>
              </a:ext>
            </a:extLst>
          </p:cNvPr>
          <p:cNvGrpSpPr/>
          <p:nvPr/>
        </p:nvGrpSpPr>
        <p:grpSpPr>
          <a:xfrm>
            <a:off x="22449251" y="20249795"/>
            <a:ext cx="8364062" cy="1963310"/>
            <a:chOff x="22449251" y="20249795"/>
            <a:chExt cx="8364062" cy="196331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1E1389D-84F4-475E-FF55-B4BC67FAA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233358" y="20679480"/>
              <a:ext cx="737510" cy="737510"/>
            </a:xfrm>
            <a:prstGeom prst="rect">
              <a:avLst/>
            </a:prstGeom>
          </p:spPr>
        </p:pic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63D337D-F798-80A5-528C-054AFC16D6A5}"/>
                </a:ext>
              </a:extLst>
            </p:cNvPr>
            <p:cNvGrpSpPr/>
            <p:nvPr/>
          </p:nvGrpSpPr>
          <p:grpSpPr>
            <a:xfrm>
              <a:off x="26938420" y="20296113"/>
              <a:ext cx="1160745" cy="1884569"/>
              <a:chOff x="25504407" y="23016481"/>
              <a:chExt cx="1160745" cy="1884569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6D12FC66-A875-C68D-41E0-3EEF6F4DF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504407" y="23016481"/>
                <a:ext cx="1160745" cy="1160745"/>
              </a:xfrm>
              <a:prstGeom prst="rect">
                <a:avLst/>
              </a:prstGeom>
            </p:spPr>
          </p:pic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AA59D57-0107-C53F-A463-0CCACC321B9F}"/>
                  </a:ext>
                </a:extLst>
              </p:cNvPr>
              <p:cNvSpPr txBox="1"/>
              <p:nvPr/>
            </p:nvSpPr>
            <p:spPr>
              <a:xfrm>
                <a:off x="25716729" y="24439385"/>
                <a:ext cx="7360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LLM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2ADD5A1-D28A-48F2-C670-097309D36F37}"/>
                </a:ext>
              </a:extLst>
            </p:cNvPr>
            <p:cNvGrpSpPr/>
            <p:nvPr/>
          </p:nvGrpSpPr>
          <p:grpSpPr>
            <a:xfrm>
              <a:off x="24715198" y="20464231"/>
              <a:ext cx="1548181" cy="1710357"/>
              <a:chOff x="25313656" y="20430955"/>
              <a:chExt cx="1548181" cy="1710357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52B2585-E678-8AF7-87BF-77F5C7FFD99B}"/>
                  </a:ext>
                </a:extLst>
              </p:cNvPr>
              <p:cNvSpPr txBox="1"/>
              <p:nvPr/>
            </p:nvSpPr>
            <p:spPr>
              <a:xfrm>
                <a:off x="25313656" y="21679647"/>
                <a:ext cx="15481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Meta Data</a:t>
                </a:r>
                <a:endParaRPr lang="en-KR" sz="2400" dirty="0"/>
              </a:p>
            </p:txBody>
          </p: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48B30F06-93CA-D1C8-79C6-02D554A9A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510343" y="20430955"/>
                <a:ext cx="1154809" cy="1154809"/>
              </a:xfrm>
              <a:prstGeom prst="rect">
                <a:avLst/>
              </a:prstGeom>
            </p:spPr>
          </p:pic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CECDD7A-B4AB-85E2-B272-E532C497AA32}"/>
                </a:ext>
              </a:extLst>
            </p:cNvPr>
            <p:cNvGrpSpPr/>
            <p:nvPr/>
          </p:nvGrpSpPr>
          <p:grpSpPr>
            <a:xfrm>
              <a:off x="22449251" y="20257723"/>
              <a:ext cx="1752982" cy="1955382"/>
              <a:chOff x="22683231" y="20199790"/>
              <a:chExt cx="1752982" cy="1955382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8057560-6716-5EB8-7FE3-E4FD6AE95B43}"/>
                  </a:ext>
                </a:extLst>
              </p:cNvPr>
              <p:cNvGrpSpPr/>
              <p:nvPr/>
            </p:nvGrpSpPr>
            <p:grpSpPr>
              <a:xfrm>
                <a:off x="22683231" y="20199790"/>
                <a:ext cx="1752982" cy="1505027"/>
                <a:chOff x="22692576" y="20193893"/>
                <a:chExt cx="1752982" cy="1505027"/>
              </a:xfrm>
            </p:grpSpPr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191BB6E0-185E-51F1-5BC0-589B3BEBF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alphaModFix amt="45000"/>
                </a:blip>
                <a:stretch>
                  <a:fillRect/>
                </a:stretch>
              </p:blipFill>
              <p:spPr>
                <a:xfrm>
                  <a:off x="22847309" y="20193893"/>
                  <a:ext cx="1212778" cy="877906"/>
                </a:xfrm>
                <a:prstGeom prst="rect">
                  <a:avLst/>
                </a:prstGeom>
                <a:ln w="50800">
                  <a:solidFill>
                    <a:srgbClr val="7367D9">
                      <a:alpha val="45000"/>
                    </a:srgbClr>
                  </a:solidFill>
                </a:ln>
              </p:spPr>
            </p:pic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BAAD6108-62D5-B119-2BBC-789DB7DC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 amt="45000"/>
                </a:blip>
                <a:stretch>
                  <a:fillRect/>
                </a:stretch>
              </p:blipFill>
              <p:spPr>
                <a:xfrm>
                  <a:off x="23232780" y="20330122"/>
                  <a:ext cx="1212778" cy="1154600"/>
                </a:xfrm>
                <a:prstGeom prst="rect">
                  <a:avLst/>
                </a:prstGeom>
                <a:ln w="50800">
                  <a:solidFill>
                    <a:srgbClr val="7367D9">
                      <a:alpha val="45000"/>
                    </a:srgbClr>
                  </a:solidFill>
                </a:ln>
              </p:spPr>
            </p:pic>
            <p:pic>
              <p:nvPicPr>
                <p:cNvPr id="124" name="Picture 123">
                  <a:extLst>
                    <a:ext uri="{FF2B5EF4-FFF2-40B4-BE49-F238E27FC236}">
                      <a16:creationId xmlns:a16="http://schemas.microsoft.com/office/drawing/2014/main" id="{9D4C49BE-451F-512E-186D-A2CCE55F55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2692576" y="20583875"/>
                  <a:ext cx="1212778" cy="1115045"/>
                </a:xfrm>
                <a:prstGeom prst="rect">
                  <a:avLst/>
                </a:prstGeom>
                <a:ln w="50800">
                  <a:solidFill>
                    <a:srgbClr val="7367D9">
                      <a:alpha val="45000"/>
                    </a:srgbClr>
                  </a:solidFill>
                </a:ln>
              </p:spPr>
            </p:pic>
          </p:grp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EBB91B21-4CD0-0272-9522-A0CEEACBA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22966503" y="20348746"/>
                <a:ext cx="1152000" cy="1152000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768098E-FD53-A448-0CF7-54207DE42F29}"/>
                  </a:ext>
                </a:extLst>
              </p:cNvPr>
              <p:cNvSpPr txBox="1"/>
              <p:nvPr/>
            </p:nvSpPr>
            <p:spPr>
              <a:xfrm>
                <a:off x="23210117" y="21693507"/>
                <a:ext cx="5822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DB</a:t>
                </a:r>
                <a:endParaRPr lang="en-KR" sz="2400" dirty="0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6C84EC0-3D10-EB41-699B-B2E50D441058}"/>
                </a:ext>
              </a:extLst>
            </p:cNvPr>
            <p:cNvGrpSpPr/>
            <p:nvPr/>
          </p:nvGrpSpPr>
          <p:grpSpPr>
            <a:xfrm>
              <a:off x="28987241" y="20249795"/>
              <a:ext cx="1826072" cy="1924793"/>
              <a:chOff x="22726798" y="22875638"/>
              <a:chExt cx="1826072" cy="1924793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A99B9E16-5BAC-BB4C-144C-E0112704F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726798" y="22875638"/>
                <a:ext cx="1826072" cy="1412787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C415BB0-6B3F-8DE8-F63D-A813DDCA81D9}"/>
                  </a:ext>
                </a:extLst>
              </p:cNvPr>
              <p:cNvSpPr txBox="1"/>
              <p:nvPr/>
            </p:nvSpPr>
            <p:spPr>
              <a:xfrm>
                <a:off x="22992862" y="24338766"/>
                <a:ext cx="12939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</a:t>
                </a:r>
                <a:endParaRPr lang="en-KR" sz="2400" dirty="0"/>
              </a:p>
            </p:txBody>
          </p:sp>
        </p:grp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EEADE54-68C6-92A6-244A-6D145C5E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054148" y="20679480"/>
              <a:ext cx="737510" cy="737510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08F8E06A-528E-DE49-9FE7-9A9DF455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8174448" y="20679480"/>
              <a:ext cx="737510" cy="737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192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17579</TotalTime>
  <Words>369</Words>
  <Application>Microsoft Macintosh PowerPoint</Application>
  <PresentationFormat>Custom</PresentationFormat>
  <Paragraphs>157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Freesentation 4 Regular</vt:lpstr>
      <vt:lpstr>Aptos Display</vt:lpstr>
      <vt:lpstr>Arial</vt:lpstr>
      <vt:lpstr>Aptos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최예림</dc:creator>
  <cp:lastModifiedBy>정다훈</cp:lastModifiedBy>
  <cp:revision>8</cp:revision>
  <dcterms:created xsi:type="dcterms:W3CDTF">2025-11-13T14:07:19Z</dcterms:created>
  <dcterms:modified xsi:type="dcterms:W3CDTF">2025-12-03T03:29:08Z</dcterms:modified>
</cp:coreProperties>
</file>